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6" r:id="rId2"/>
  </p:sldMasterIdLst>
  <p:sldIdLst>
    <p:sldId id="285" r:id="rId3"/>
    <p:sldId id="257" r:id="rId4"/>
    <p:sldId id="256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6" r:id="rId22"/>
    <p:sldId id="287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lender" id="{0B570448-F987-0D43-9FE0-216F67D9214E}">
          <p14:sldIdLst>
            <p14:sldId id="285"/>
          </p14:sldIdLst>
        </p14:section>
        <p14:section name="Feedback Form" id="{2E31D3A4-FBEC-0A47-B3EB-49B5D1E7DBCF}">
          <p14:sldIdLst>
            <p14:sldId id="257"/>
          </p14:sldIdLst>
        </p14:section>
        <p14:section name="Introduction" id="{7190ED70-8A76-DE40-B08B-296917E3568A}">
          <p14:sldIdLst>
            <p14:sldId id="256"/>
            <p14:sldId id="284"/>
          </p14:sldIdLst>
        </p14:section>
        <p14:section name="Content Part 1" id="{27287529-92F6-F54E-8252-14124254F1CD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6"/>
            <p14:sldId id="287"/>
            <p14:sldId id="273"/>
            <p14:sldId id="274"/>
            <p14:sldId id="275"/>
            <p14:sldId id="276"/>
            <p14:sldId id="277"/>
          </p14:sldIdLst>
        </p14:section>
        <p14:section name="Case Study" id="{8CA26656-09FB-EC42-BD12-B671191BD1B5}">
          <p14:sldIdLst>
            <p14:sldId id="278"/>
          </p14:sldIdLst>
        </p14:section>
        <p14:section name="Practical Activity" id="{73A998E9-33BA-DD4B-BD05-30A8BAA56357}">
          <p14:sldIdLst/>
        </p14:section>
        <p14:section name="Conclusion" id="{B475E37C-CD5A-AA42-9EAC-8D917A2D75AE}">
          <p14:sldIdLst>
            <p14:sldId id="280"/>
          </p14:sldIdLst>
        </p14:section>
        <p14:section name="Week 4 Preview" id="{7E51802C-2760-4847-AF53-BE3D2CCAF597}">
          <p14:sldIdLst>
            <p14:sldId id="281"/>
          </p14:sldIdLst>
        </p14:section>
        <p14:section name="Q&amp;A" id="{C8D101DA-FEBA-DF41-9D86-CFE491912B09}">
          <p14:sldIdLst>
            <p14:sldId id="282"/>
          </p14:sldIdLst>
        </p14:section>
        <p14:section name="Quiz" id="{5735D93C-6834-C74E-902A-379EC5884F9F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CCDB-B5A9-4041-B01C-24859AEAB004}" v="27" dt="2025-03-19T19:23:13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6"/>
    <p:restoredTop sz="94658"/>
  </p:normalViewPr>
  <p:slideViewPr>
    <p:cSldViewPr snapToGrid="0">
      <p:cViewPr varScale="1">
        <p:scale>
          <a:sx n="114" d="100"/>
          <a:sy n="114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Bhalla" userId="e909b5f2-2f67-4e53-8bba-0ad3f37867f8" providerId="ADAL" clId="{8B27CCDB-B5A9-4041-B01C-24859AEAB004}"/>
    <pc:docChg chg="undo custSel addSld modSld addSection delSection modSection">
      <pc:chgData name="Aman Bhalla" userId="e909b5f2-2f67-4e53-8bba-0ad3f37867f8" providerId="ADAL" clId="{8B27CCDB-B5A9-4041-B01C-24859AEAB004}" dt="2025-03-19T22:17:20.027" v="669" actId="1076"/>
      <pc:docMkLst>
        <pc:docMk/>
      </pc:docMkLst>
      <pc:sldChg chg="modSp mod">
        <pc:chgData name="Aman Bhalla" userId="e909b5f2-2f67-4e53-8bba-0ad3f37867f8" providerId="ADAL" clId="{8B27CCDB-B5A9-4041-B01C-24859AEAB004}" dt="2025-03-19T19:23:13.362" v="627"/>
        <pc:sldMkLst>
          <pc:docMk/>
          <pc:sldMk cId="353159341" sldId="256"/>
        </pc:sldMkLst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353159341" sldId="256"/>
            <ac:spMk id="4" creationId="{E8BED6E7-DD41-4CBC-5613-BD6A8B799C7A}"/>
          </ac:spMkLst>
        </pc:spChg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353159341" sldId="256"/>
            <ac:spMk id="5" creationId="{A20B57B3-708F-EE49-1495-D1456C50C818}"/>
          </ac:spMkLst>
        </pc:spChg>
        <pc:spChg chg="mod">
          <ac:chgData name="Aman Bhalla" userId="e909b5f2-2f67-4e53-8bba-0ad3f37867f8" providerId="ADAL" clId="{8B27CCDB-B5A9-4041-B01C-24859AEAB004}" dt="2025-03-19T19:22:34.113" v="601" actId="207"/>
          <ac:spMkLst>
            <pc:docMk/>
            <pc:sldMk cId="353159341" sldId="256"/>
            <ac:spMk id="7" creationId="{79A18C69-B56B-E91E-043B-50DA25289C9F}"/>
          </ac:spMkLst>
        </pc:spChg>
        <pc:spChg chg="mod">
          <ac:chgData name="Aman Bhalla" userId="e909b5f2-2f67-4e53-8bba-0ad3f37867f8" providerId="ADAL" clId="{8B27CCDB-B5A9-4041-B01C-24859AEAB004}" dt="2025-03-19T19:22:40.066" v="602" actId="207"/>
          <ac:spMkLst>
            <pc:docMk/>
            <pc:sldMk cId="353159341" sldId="256"/>
            <ac:spMk id="8" creationId="{85C13D06-C6E8-D088-EFCB-2F355A19F625}"/>
          </ac:spMkLst>
        </pc:spChg>
      </pc:sldChg>
      <pc:sldChg chg="addSp delSp modSp mod setBg delDesignElem">
        <pc:chgData name="Aman Bhalla" userId="e909b5f2-2f67-4e53-8bba-0ad3f37867f8" providerId="ADAL" clId="{8B27CCDB-B5A9-4041-B01C-24859AEAB004}" dt="2025-03-19T19:22:58.363" v="603" actId="1076"/>
        <pc:sldMkLst>
          <pc:docMk/>
          <pc:sldMk cId="3865900043" sldId="258"/>
        </pc:sldMkLst>
        <pc:spChg chg="mod">
          <ac:chgData name="Aman Bhalla" userId="e909b5f2-2f67-4e53-8bba-0ad3f37867f8" providerId="ADAL" clId="{8B27CCDB-B5A9-4041-B01C-24859AEAB004}" dt="2025-03-19T18:58:49.085" v="350" actId="26606"/>
          <ac:spMkLst>
            <pc:docMk/>
            <pc:sldMk cId="3865900043" sldId="258"/>
            <ac:spMk id="2" creationId="{82AC9C53-D58A-DBC2-7BDA-347A3FBB1D45}"/>
          </ac:spMkLst>
        </pc:spChg>
        <pc:spChg chg="mod">
          <ac:chgData name="Aman Bhalla" userId="e909b5f2-2f67-4e53-8bba-0ad3f37867f8" providerId="ADAL" clId="{8B27CCDB-B5A9-4041-B01C-24859AEAB004}" dt="2025-03-19T19:22:58.363" v="603" actId="1076"/>
          <ac:spMkLst>
            <pc:docMk/>
            <pc:sldMk cId="3865900043" sldId="258"/>
            <ac:spMk id="3" creationId="{6CC07A49-DAE9-CD64-E34D-368D6A4CAF63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865900043" sldId="258"/>
            <ac:spMk id="5" creationId="{C2554CA6-288E-4202-BC52-2E5A8F0C0AED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865900043" sldId="258"/>
            <ac:spMk id="6" creationId="{B10BB131-AC8E-4A8E-A5D1-36260F720C3B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865900043" sldId="258"/>
            <ac:spMk id="7" creationId="{5B7778FC-632E-4DCA-A7CB-0D7731CCF970}"/>
          </ac:spMkLst>
        </pc:spChg>
        <pc:spChg chg="add del">
          <ac:chgData name="Aman Bhalla" userId="e909b5f2-2f67-4e53-8bba-0ad3f37867f8" providerId="ADAL" clId="{8B27CCDB-B5A9-4041-B01C-24859AEAB004}" dt="2025-03-19T18:58:32.996" v="348"/>
          <ac:spMkLst>
            <pc:docMk/>
            <pc:sldMk cId="3865900043" sldId="258"/>
            <ac:spMk id="8" creationId="{907EF6B7-1338-4443-8C46-6A318D952DFD}"/>
          </ac:spMkLst>
        </pc:spChg>
        <pc:spChg chg="add del">
          <ac:chgData name="Aman Bhalla" userId="e909b5f2-2f67-4e53-8bba-0ad3f37867f8" providerId="ADAL" clId="{8B27CCDB-B5A9-4041-B01C-24859AEAB004}" dt="2025-03-19T18:58:32.996" v="348"/>
          <ac:spMkLst>
            <pc:docMk/>
            <pc:sldMk cId="3865900043" sldId="258"/>
            <ac:spMk id="10" creationId="{DAAE4CDD-124C-4DCF-9584-B6033B545DD5}"/>
          </ac:spMkLst>
        </pc:spChg>
        <pc:spChg chg="add del">
          <ac:chgData name="Aman Bhalla" userId="e909b5f2-2f67-4e53-8bba-0ad3f37867f8" providerId="ADAL" clId="{8B27CCDB-B5A9-4041-B01C-24859AEAB004}" dt="2025-03-19T18:58:32.996" v="348"/>
          <ac:spMkLst>
            <pc:docMk/>
            <pc:sldMk cId="3865900043" sldId="258"/>
            <ac:spMk id="12" creationId="{081E4A58-353D-44AE-B2FC-2A74E2E400F7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865900043" sldId="258"/>
            <ac:spMk id="14" creationId="{FA23A907-97FB-4A8F-880A-DD77401C4296}"/>
          </ac:spMkLst>
        </pc:spChg>
      </pc:sldChg>
      <pc:sldChg chg="addSp delSp modSp mod setBg delDesignElem">
        <pc:chgData name="Aman Bhalla" userId="e909b5f2-2f67-4e53-8bba-0ad3f37867f8" providerId="ADAL" clId="{8B27CCDB-B5A9-4041-B01C-24859AEAB004}" dt="2025-03-19T21:00:34.632" v="667" actId="20577"/>
        <pc:sldMkLst>
          <pc:docMk/>
          <pc:sldMk cId="3635160745" sldId="259"/>
        </pc:sldMkLst>
        <pc:spChg chg="mod">
          <ac:chgData name="Aman Bhalla" userId="e909b5f2-2f67-4e53-8bba-0ad3f37867f8" providerId="ADAL" clId="{8B27CCDB-B5A9-4041-B01C-24859AEAB004}" dt="2025-03-19T18:58:52.851" v="351" actId="26606"/>
          <ac:spMkLst>
            <pc:docMk/>
            <pc:sldMk cId="3635160745" sldId="259"/>
            <ac:spMk id="2" creationId="{67734FEA-6B36-932E-AB3E-73DD9F399C77}"/>
          </ac:spMkLst>
        </pc:spChg>
        <pc:spChg chg="mod">
          <ac:chgData name="Aman Bhalla" userId="e909b5f2-2f67-4e53-8bba-0ad3f37867f8" providerId="ADAL" clId="{8B27CCDB-B5A9-4041-B01C-24859AEAB004}" dt="2025-03-19T21:00:34.632" v="667" actId="20577"/>
          <ac:spMkLst>
            <pc:docMk/>
            <pc:sldMk cId="3635160745" sldId="259"/>
            <ac:spMk id="3" creationId="{FDC68366-609D-B286-D1B3-191C896F11DD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635160745" sldId="259"/>
            <ac:spMk id="8" creationId="{907EF6B7-1338-4443-8C46-6A318D952DFD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635160745" sldId="259"/>
            <ac:spMk id="10" creationId="{DAAE4CDD-124C-4DCF-9584-B6033B545DD5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635160745" sldId="259"/>
            <ac:spMk id="12" creationId="{081E4A58-353D-44AE-B2FC-2A74E2E400F7}"/>
          </ac:spMkLst>
        </pc:spChg>
      </pc:sldChg>
      <pc:sldChg chg="addSp delSp modSp mod setBg setClrOvrMap">
        <pc:chgData name="Aman Bhalla" userId="e909b5f2-2f67-4e53-8bba-0ad3f37867f8" providerId="ADAL" clId="{8B27CCDB-B5A9-4041-B01C-24859AEAB004}" dt="2025-03-19T19:23:13.362" v="627"/>
        <pc:sldMkLst>
          <pc:docMk/>
          <pc:sldMk cId="3988388893" sldId="260"/>
        </pc:sldMkLst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3988388893" sldId="260"/>
            <ac:spMk id="2" creationId="{7DC637FA-28EB-DE02-15FA-04BD924F9FE7}"/>
          </ac:spMkLst>
        </pc:spChg>
        <pc:spChg chg="add del mod">
          <ac:chgData name="Aman Bhalla" userId="e909b5f2-2f67-4e53-8bba-0ad3f37867f8" providerId="ADAL" clId="{8B27CCDB-B5A9-4041-B01C-24859AEAB004}" dt="2025-03-19T18:59:08.167" v="358" actId="26606"/>
          <ac:spMkLst>
            <pc:docMk/>
            <pc:sldMk cId="3988388893" sldId="260"/>
            <ac:spMk id="3" creationId="{73966B28-8B48-91DF-0A10-E401F96DB4C4}"/>
          </ac:spMkLst>
        </pc:spChg>
        <pc:spChg chg="add del">
          <ac:chgData name="Aman Bhalla" userId="e909b5f2-2f67-4e53-8bba-0ad3f37867f8" providerId="ADAL" clId="{8B27CCDB-B5A9-4041-B01C-24859AEAB004}" dt="2025-03-19T18:59:05.036" v="353" actId="26606"/>
          <ac:spMkLst>
            <pc:docMk/>
            <pc:sldMk cId="3988388893" sldId="260"/>
            <ac:spMk id="10" creationId="{B50AB553-2A96-4A92-96F2-93548E096954}"/>
          </ac:spMkLst>
        </pc:spChg>
        <pc:spChg chg="add del">
          <ac:chgData name="Aman Bhalla" userId="e909b5f2-2f67-4e53-8bba-0ad3f37867f8" providerId="ADAL" clId="{8B27CCDB-B5A9-4041-B01C-24859AEAB004}" dt="2025-03-19T19:09:01.900" v="475" actId="26606"/>
          <ac:spMkLst>
            <pc:docMk/>
            <pc:sldMk cId="3988388893" sldId="260"/>
            <ac:spMk id="18" creationId="{54B9C16B-AC4A-44ED-9075-F76549B46E7C}"/>
          </ac:spMkLst>
        </pc:spChg>
        <pc:spChg chg="add del">
          <ac:chgData name="Aman Bhalla" userId="e909b5f2-2f67-4e53-8bba-0ad3f37867f8" providerId="ADAL" clId="{8B27CCDB-B5A9-4041-B01C-24859AEAB004}" dt="2025-03-19T18:59:54.390" v="407" actId="26606"/>
          <ac:spMkLst>
            <pc:docMk/>
            <pc:sldMk cId="3988388893" sldId="260"/>
            <ac:spMk id="21" creationId="{54B9C16B-AC4A-44ED-9075-F76549B46E7C}"/>
          </ac:spMkLst>
        </pc:spChg>
        <pc:spChg chg="add del">
          <ac:chgData name="Aman Bhalla" userId="e909b5f2-2f67-4e53-8bba-0ad3f37867f8" providerId="ADAL" clId="{8B27CCDB-B5A9-4041-B01C-24859AEAB004}" dt="2025-03-19T19:09:01.900" v="475" actId="26606"/>
          <ac:spMkLst>
            <pc:docMk/>
            <pc:sldMk cId="3988388893" sldId="260"/>
            <ac:spMk id="22" creationId="{B53044DC-4918-43DA-B49D-91673C6C9485}"/>
          </ac:spMkLst>
        </pc:spChg>
        <pc:spChg chg="add del">
          <ac:chgData name="Aman Bhalla" userId="e909b5f2-2f67-4e53-8bba-0ad3f37867f8" providerId="ADAL" clId="{8B27CCDB-B5A9-4041-B01C-24859AEAB004}" dt="2025-03-19T18:59:54.390" v="407" actId="26606"/>
          <ac:spMkLst>
            <pc:docMk/>
            <pc:sldMk cId="3988388893" sldId="260"/>
            <ac:spMk id="54" creationId="{B53044DC-4918-43DA-B49D-91673C6C9485}"/>
          </ac:spMkLst>
        </pc:spChg>
        <pc:grpChg chg="add del">
          <ac:chgData name="Aman Bhalla" userId="e909b5f2-2f67-4e53-8bba-0ad3f37867f8" providerId="ADAL" clId="{8B27CCDB-B5A9-4041-B01C-24859AEAB004}" dt="2025-03-19T19:09:01.900" v="475" actId="26606"/>
          <ac:grpSpMkLst>
            <pc:docMk/>
            <pc:sldMk cId="3988388893" sldId="260"/>
            <ac:grpSpMk id="19" creationId="{62A2FEB6-F419-4684-9ABC-9E32E012E8B7}"/>
          </ac:grpSpMkLst>
        </pc:grpChg>
        <pc:grpChg chg="add del">
          <ac:chgData name="Aman Bhalla" userId="e909b5f2-2f67-4e53-8bba-0ad3f37867f8" providerId="ADAL" clId="{8B27CCDB-B5A9-4041-B01C-24859AEAB004}" dt="2025-03-19T18:59:54.390" v="407" actId="26606"/>
          <ac:grpSpMkLst>
            <pc:docMk/>
            <pc:sldMk cId="3988388893" sldId="260"/>
            <ac:grpSpMk id="23" creationId="{62A2FEB6-F419-4684-9ABC-9E32E012E8B7}"/>
          </ac:grpSpMkLst>
        </pc:grpChg>
        <pc:grpChg chg="add del">
          <ac:chgData name="Aman Bhalla" userId="e909b5f2-2f67-4e53-8bba-0ad3f37867f8" providerId="ADAL" clId="{8B27CCDB-B5A9-4041-B01C-24859AEAB004}" dt="2025-03-19T19:09:01.900" v="475" actId="26606"/>
          <ac:grpSpMkLst>
            <pc:docMk/>
            <pc:sldMk cId="3988388893" sldId="260"/>
            <ac:grpSpMk id="51" creationId="{1DCE6B36-1420-43AB-86CF-4E653A517B9C}"/>
          </ac:grpSpMkLst>
        </pc:grpChg>
        <pc:grpChg chg="add del">
          <ac:chgData name="Aman Bhalla" userId="e909b5f2-2f67-4e53-8bba-0ad3f37867f8" providerId="ADAL" clId="{8B27CCDB-B5A9-4041-B01C-24859AEAB004}" dt="2025-03-19T18:59:54.390" v="407" actId="26606"/>
          <ac:grpSpMkLst>
            <pc:docMk/>
            <pc:sldMk cId="3988388893" sldId="260"/>
            <ac:grpSpMk id="56" creationId="{1DCE6B36-1420-43AB-86CF-4E653A517B9C}"/>
          </ac:grpSpMkLst>
        </pc:grpChg>
        <pc:graphicFrameChg chg="add del">
          <ac:chgData name="Aman Bhalla" userId="e909b5f2-2f67-4e53-8bba-0ad3f37867f8" providerId="ADAL" clId="{8B27CCDB-B5A9-4041-B01C-24859AEAB004}" dt="2025-03-19T18:59:05.036" v="353" actId="26606"/>
          <ac:graphicFrameMkLst>
            <pc:docMk/>
            <pc:sldMk cId="3988388893" sldId="260"/>
            <ac:graphicFrameMk id="5" creationId="{F1DA9271-8A38-3C8D-8905-43394438EB29}"/>
          </ac:graphicFrameMkLst>
        </pc:graphicFrameChg>
        <pc:graphicFrameChg chg="add del">
          <ac:chgData name="Aman Bhalla" userId="e909b5f2-2f67-4e53-8bba-0ad3f37867f8" providerId="ADAL" clId="{8B27CCDB-B5A9-4041-B01C-24859AEAB004}" dt="2025-03-19T18:59:06.334" v="355" actId="26606"/>
          <ac:graphicFrameMkLst>
            <pc:docMk/>
            <pc:sldMk cId="3988388893" sldId="260"/>
            <ac:graphicFrameMk id="12" creationId="{1D1A3DED-4537-9B23-BF8F-4BA23DB3FDA8}"/>
          </ac:graphicFrameMkLst>
        </pc:graphicFrameChg>
        <pc:graphicFrameChg chg="add del">
          <ac:chgData name="Aman Bhalla" userId="e909b5f2-2f67-4e53-8bba-0ad3f37867f8" providerId="ADAL" clId="{8B27CCDB-B5A9-4041-B01C-24859AEAB004}" dt="2025-03-19T18:59:08.156" v="357" actId="26606"/>
          <ac:graphicFrameMkLst>
            <pc:docMk/>
            <pc:sldMk cId="3988388893" sldId="260"/>
            <ac:graphicFrameMk id="14" creationId="{A6B9BF76-469E-4AC8-3FBD-43CB547357F6}"/>
          </ac:graphicFrameMkLst>
        </pc:graphicFrameChg>
        <pc:graphicFrameChg chg="add mod modGraphic">
          <ac:chgData name="Aman Bhalla" userId="e909b5f2-2f67-4e53-8bba-0ad3f37867f8" providerId="ADAL" clId="{8B27CCDB-B5A9-4041-B01C-24859AEAB004}" dt="2025-03-19T19:16:40.312" v="558" actId="2711"/>
          <ac:graphicFrameMkLst>
            <pc:docMk/>
            <pc:sldMk cId="3988388893" sldId="260"/>
            <ac:graphicFrameMk id="16" creationId="{6A14425E-ED4F-1309-F0EA-ABA4ED458E46}"/>
          </ac:graphicFrameMkLst>
        </pc:graphicFrameChg>
        <pc:picChg chg="add del">
          <ac:chgData name="Aman Bhalla" userId="e909b5f2-2f67-4e53-8bba-0ad3f37867f8" providerId="ADAL" clId="{8B27CCDB-B5A9-4041-B01C-24859AEAB004}" dt="2025-03-19T18:59:05.036" v="353" actId="26606"/>
          <ac:picMkLst>
            <pc:docMk/>
            <pc:sldMk cId="3988388893" sldId="260"/>
            <ac:picMk id="6" creationId="{E6160A6F-BEFF-C97B-1792-4A92D75343DA}"/>
          </ac:picMkLst>
        </pc:picChg>
        <pc:picChg chg="add del">
          <ac:chgData name="Aman Bhalla" userId="e909b5f2-2f67-4e53-8bba-0ad3f37867f8" providerId="ADAL" clId="{8B27CCDB-B5A9-4041-B01C-24859AEAB004}" dt="2025-03-19T19:09:01.900" v="475" actId="26606"/>
          <ac:picMkLst>
            <pc:docMk/>
            <pc:sldMk cId="3988388893" sldId="260"/>
            <ac:picMk id="20" creationId="{3E94A106-9341-485C-9057-9D62B2BD083F}"/>
          </ac:picMkLst>
        </pc:picChg>
        <pc:picChg chg="add del">
          <ac:chgData name="Aman Bhalla" userId="e909b5f2-2f67-4e53-8bba-0ad3f37867f8" providerId="ADAL" clId="{8B27CCDB-B5A9-4041-B01C-24859AEAB004}" dt="2025-03-19T18:59:54.390" v="407" actId="26606"/>
          <ac:picMkLst>
            <pc:docMk/>
            <pc:sldMk cId="3988388893" sldId="260"/>
            <ac:picMk id="52" creationId="{3E94A106-9341-485C-9057-9D62B2BD083F}"/>
          </ac:picMkLst>
        </pc:picChg>
        <pc:picChg chg="add del">
          <ac:chgData name="Aman Bhalla" userId="e909b5f2-2f67-4e53-8bba-0ad3f37867f8" providerId="ADAL" clId="{8B27CCDB-B5A9-4041-B01C-24859AEAB004}" dt="2025-03-19T19:09:01.900" v="475" actId="26606"/>
          <ac:picMkLst>
            <pc:docMk/>
            <pc:sldMk cId="3988388893" sldId="260"/>
            <ac:picMk id="53" creationId="{9BE36DBF-0333-4D36-A5BF-81FDA2406FE9}"/>
          </ac:picMkLst>
        </pc:picChg>
        <pc:picChg chg="add del">
          <ac:chgData name="Aman Bhalla" userId="e909b5f2-2f67-4e53-8bba-0ad3f37867f8" providerId="ADAL" clId="{8B27CCDB-B5A9-4041-B01C-24859AEAB004}" dt="2025-03-19T18:59:54.390" v="407" actId="26606"/>
          <ac:picMkLst>
            <pc:docMk/>
            <pc:sldMk cId="3988388893" sldId="260"/>
            <ac:picMk id="85" creationId="{9BE36DBF-0333-4D36-A5BF-81FDA2406FE9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4150362182" sldId="261"/>
        </pc:sldMkLst>
        <pc:spChg chg="mod">
          <ac:chgData name="Aman Bhalla" userId="e909b5f2-2f67-4e53-8bba-0ad3f37867f8" providerId="ADAL" clId="{8B27CCDB-B5A9-4041-B01C-24859AEAB004}" dt="2025-03-19T19:15:44.229" v="551" actId="14100"/>
          <ac:spMkLst>
            <pc:docMk/>
            <pc:sldMk cId="4150362182" sldId="261"/>
            <ac:spMk id="2" creationId="{6F943E07-8247-4409-6659-AB81037A7B99}"/>
          </ac:spMkLst>
        </pc:spChg>
        <pc:spChg chg="mod">
          <ac:chgData name="Aman Bhalla" userId="e909b5f2-2f67-4e53-8bba-0ad3f37867f8" providerId="ADAL" clId="{8B27CCDB-B5A9-4041-B01C-24859AEAB004}" dt="2025-03-19T19:15:51.820" v="553" actId="20577"/>
          <ac:spMkLst>
            <pc:docMk/>
            <pc:sldMk cId="4150362182" sldId="261"/>
            <ac:spMk id="3" creationId="{98AABCA6-5FEE-7406-4A3C-EF428386ACE6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150362182" sldId="261"/>
            <ac:grpSpMk id="9" creationId="{9AE4726C-1831-4FE3-9A11-227F0DC2F0BC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150362182" sldId="261"/>
            <ac:grpSpMk id="13" creationId="{E916825F-759B-4F1A-BA80-AF7137691EC5}"/>
          </ac:grpSpMkLst>
        </pc:grpChg>
        <pc:picChg chg="add">
          <ac:chgData name="Aman Bhalla" userId="e909b5f2-2f67-4e53-8bba-0ad3f37867f8" providerId="ADAL" clId="{8B27CCDB-B5A9-4041-B01C-24859AEAB004}" dt="2025-03-19T19:00:05.888" v="409" actId="26606"/>
          <ac:picMkLst>
            <pc:docMk/>
            <pc:sldMk cId="4150362182" sldId="261"/>
            <ac:picMk id="5" creationId="{9EB8CBD2-F575-12E2-1F65-75B8019E05CC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4202660234" sldId="262"/>
        </pc:sldMkLst>
        <pc:spChg chg="mod">
          <ac:chgData name="Aman Bhalla" userId="e909b5f2-2f67-4e53-8bba-0ad3f37867f8" providerId="ADAL" clId="{8B27CCDB-B5A9-4041-B01C-24859AEAB004}" dt="2025-03-19T19:00:48.605" v="415" actId="26606"/>
          <ac:spMkLst>
            <pc:docMk/>
            <pc:sldMk cId="4202660234" sldId="262"/>
            <ac:spMk id="2" creationId="{C7A921A9-4BA4-83E4-DCAE-766CC300D010}"/>
          </ac:spMkLst>
        </pc:spChg>
        <pc:spChg chg="mod">
          <ac:chgData name="Aman Bhalla" userId="e909b5f2-2f67-4e53-8bba-0ad3f37867f8" providerId="ADAL" clId="{8B27CCDB-B5A9-4041-B01C-24859AEAB004}" dt="2025-03-19T19:15:30.321" v="548" actId="27636"/>
          <ac:spMkLst>
            <pc:docMk/>
            <pc:sldMk cId="4202660234" sldId="262"/>
            <ac:spMk id="3" creationId="{06420954-83A1-CF64-D233-C51C66B1103B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02660234" sldId="262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02660234" sldId="262"/>
            <ac:grpSpMk id="13" creationId="{240590EE-5428-41AA-95B2-96FCC1CE67A7}"/>
          </ac:grpSpMkLst>
        </pc:grpChg>
        <pc:picChg chg="add">
          <ac:chgData name="Aman Bhalla" userId="e909b5f2-2f67-4e53-8bba-0ad3f37867f8" providerId="ADAL" clId="{8B27CCDB-B5A9-4041-B01C-24859AEAB004}" dt="2025-03-19T19:00:48.605" v="415" actId="26606"/>
          <ac:picMkLst>
            <pc:docMk/>
            <pc:sldMk cId="4202660234" sldId="262"/>
            <ac:picMk id="5" creationId="{3D9546A3-F019-8E0D-B6B9-BC52D571783A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2903692900" sldId="263"/>
        </pc:sldMkLst>
        <pc:spChg chg="mod">
          <ac:chgData name="Aman Bhalla" userId="e909b5f2-2f67-4e53-8bba-0ad3f37867f8" providerId="ADAL" clId="{8B27CCDB-B5A9-4041-B01C-24859AEAB004}" dt="2025-03-19T19:01:06.874" v="417" actId="26606"/>
          <ac:spMkLst>
            <pc:docMk/>
            <pc:sldMk cId="2903692900" sldId="263"/>
            <ac:spMk id="2" creationId="{3D4FA006-D7E7-38F6-0556-DA7D73BEB7A4}"/>
          </ac:spMkLst>
        </pc:spChg>
        <pc:spChg chg="mod ord">
          <ac:chgData name="Aman Bhalla" userId="e909b5f2-2f67-4e53-8bba-0ad3f37867f8" providerId="ADAL" clId="{8B27CCDB-B5A9-4041-B01C-24859AEAB004}" dt="2025-03-19T19:15:23.805" v="546" actId="27636"/>
          <ac:spMkLst>
            <pc:docMk/>
            <pc:sldMk cId="2903692900" sldId="263"/>
            <ac:spMk id="3" creationId="{E8109495-1531-C705-0AE6-6F0AB66CA748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903692900" sldId="263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903692900" sldId="263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06.874" v="417" actId="26606"/>
          <ac:picMkLst>
            <pc:docMk/>
            <pc:sldMk cId="2903692900" sldId="263"/>
            <ac:picMk id="4" creationId="{9DB8CE31-68AE-6FE6-FD36-E26C890E893C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2112527006" sldId="264"/>
        </pc:sldMkLst>
        <pc:spChg chg="mod">
          <ac:chgData name="Aman Bhalla" userId="e909b5f2-2f67-4e53-8bba-0ad3f37867f8" providerId="ADAL" clId="{8B27CCDB-B5A9-4041-B01C-24859AEAB004}" dt="2025-03-19T19:01:15.391" v="419" actId="26606"/>
          <ac:spMkLst>
            <pc:docMk/>
            <pc:sldMk cId="2112527006" sldId="264"/>
            <ac:spMk id="2" creationId="{2D86C045-7B11-EB84-0DAB-63EC1BB4D6CA}"/>
          </ac:spMkLst>
        </pc:spChg>
        <pc:spChg chg="mod ord">
          <ac:chgData name="Aman Bhalla" userId="e909b5f2-2f67-4e53-8bba-0ad3f37867f8" providerId="ADAL" clId="{8B27CCDB-B5A9-4041-B01C-24859AEAB004}" dt="2025-03-19T19:15:11.864" v="544" actId="2711"/>
          <ac:spMkLst>
            <pc:docMk/>
            <pc:sldMk cId="2112527006" sldId="264"/>
            <ac:spMk id="4" creationId="{C5126F80-A8DD-C6F7-C18F-AD9100B103E2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112527006" sldId="264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112527006" sldId="264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15.391" v="419" actId="26606"/>
          <ac:picMkLst>
            <pc:docMk/>
            <pc:sldMk cId="2112527006" sldId="264"/>
            <ac:picMk id="3" creationId="{2324E4A1-A7F1-D887-775C-90F57E0C8A4B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2437134366" sldId="265"/>
        </pc:sldMkLst>
        <pc:spChg chg="mod">
          <ac:chgData name="Aman Bhalla" userId="e909b5f2-2f67-4e53-8bba-0ad3f37867f8" providerId="ADAL" clId="{8B27CCDB-B5A9-4041-B01C-24859AEAB004}" dt="2025-03-19T19:01:26.809" v="421" actId="26606"/>
          <ac:spMkLst>
            <pc:docMk/>
            <pc:sldMk cId="2437134366" sldId="265"/>
            <ac:spMk id="2" creationId="{60C02055-4443-D4BC-7337-30AA164A8637}"/>
          </ac:spMkLst>
        </pc:spChg>
        <pc:spChg chg="mod ord">
          <ac:chgData name="Aman Bhalla" userId="e909b5f2-2f67-4e53-8bba-0ad3f37867f8" providerId="ADAL" clId="{8B27CCDB-B5A9-4041-B01C-24859AEAB004}" dt="2025-03-19T19:15:04.913" v="543" actId="255"/>
          <ac:spMkLst>
            <pc:docMk/>
            <pc:sldMk cId="2437134366" sldId="265"/>
            <ac:spMk id="3" creationId="{35472D0E-37F9-0319-E3A2-93E77B5AC0A4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437134366" sldId="265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437134366" sldId="265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26.809" v="421" actId="26606"/>
          <ac:picMkLst>
            <pc:docMk/>
            <pc:sldMk cId="2437134366" sldId="265"/>
            <ac:picMk id="4" creationId="{CF733EDA-3C04-B656-D94A-3F3156A3CA85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4275065519" sldId="266"/>
        </pc:sldMkLst>
        <pc:spChg chg="mod">
          <ac:chgData name="Aman Bhalla" userId="e909b5f2-2f67-4e53-8bba-0ad3f37867f8" providerId="ADAL" clId="{8B27CCDB-B5A9-4041-B01C-24859AEAB004}" dt="2025-03-19T19:01:35.373" v="423" actId="26606"/>
          <ac:spMkLst>
            <pc:docMk/>
            <pc:sldMk cId="4275065519" sldId="266"/>
            <ac:spMk id="2" creationId="{75C3C18D-BCEC-737C-2B09-AFBF1ABEA325}"/>
          </ac:spMkLst>
        </pc:spChg>
        <pc:spChg chg="mod ord">
          <ac:chgData name="Aman Bhalla" userId="e909b5f2-2f67-4e53-8bba-0ad3f37867f8" providerId="ADAL" clId="{8B27CCDB-B5A9-4041-B01C-24859AEAB004}" dt="2025-03-19T19:14:58.219" v="541" actId="255"/>
          <ac:spMkLst>
            <pc:docMk/>
            <pc:sldMk cId="4275065519" sldId="266"/>
            <ac:spMk id="3" creationId="{64B5FF21-F4EA-1650-0C38-03F976237E3C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75065519" sldId="266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75065519" sldId="266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35.373" v="423" actId="26606"/>
          <ac:picMkLst>
            <pc:docMk/>
            <pc:sldMk cId="4275065519" sldId="266"/>
            <ac:picMk id="4" creationId="{D53ACA6E-612B-96D4-7815-173DCE79C345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4232306052" sldId="267"/>
        </pc:sldMkLst>
        <pc:spChg chg="mod">
          <ac:chgData name="Aman Bhalla" userId="e909b5f2-2f67-4e53-8bba-0ad3f37867f8" providerId="ADAL" clId="{8B27CCDB-B5A9-4041-B01C-24859AEAB004}" dt="2025-03-19T19:01:40.208" v="425" actId="26606"/>
          <ac:spMkLst>
            <pc:docMk/>
            <pc:sldMk cId="4232306052" sldId="267"/>
            <ac:spMk id="2" creationId="{EB84B769-DD20-C362-B0E0-7F28141A35D9}"/>
          </ac:spMkLst>
        </pc:spChg>
        <pc:spChg chg="mod ord">
          <ac:chgData name="Aman Bhalla" userId="e909b5f2-2f67-4e53-8bba-0ad3f37867f8" providerId="ADAL" clId="{8B27CCDB-B5A9-4041-B01C-24859AEAB004}" dt="2025-03-19T19:14:49.442" v="539" actId="27636"/>
          <ac:spMkLst>
            <pc:docMk/>
            <pc:sldMk cId="4232306052" sldId="267"/>
            <ac:spMk id="3" creationId="{4C0247AD-5F9E-2C20-5C2F-150BD4E36EE9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32306052" sldId="267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32306052" sldId="267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40.208" v="425" actId="26606"/>
          <ac:picMkLst>
            <pc:docMk/>
            <pc:sldMk cId="4232306052" sldId="267"/>
            <ac:picMk id="4" creationId="{479F4B8F-A1C4-3817-6A84-D663D801103D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532363418" sldId="268"/>
        </pc:sldMkLst>
        <pc:spChg chg="mod">
          <ac:chgData name="Aman Bhalla" userId="e909b5f2-2f67-4e53-8bba-0ad3f37867f8" providerId="ADAL" clId="{8B27CCDB-B5A9-4041-B01C-24859AEAB004}" dt="2025-03-19T19:01:45.659" v="427" actId="26606"/>
          <ac:spMkLst>
            <pc:docMk/>
            <pc:sldMk cId="532363418" sldId="268"/>
            <ac:spMk id="2" creationId="{6E04093E-0CEC-0EBF-B695-A53E21E702D8}"/>
          </ac:spMkLst>
        </pc:spChg>
        <pc:spChg chg="mod ord">
          <ac:chgData name="Aman Bhalla" userId="e909b5f2-2f67-4e53-8bba-0ad3f37867f8" providerId="ADAL" clId="{8B27CCDB-B5A9-4041-B01C-24859AEAB004}" dt="2025-03-19T19:14:40.305" v="537" actId="27636"/>
          <ac:spMkLst>
            <pc:docMk/>
            <pc:sldMk cId="532363418" sldId="268"/>
            <ac:spMk id="3" creationId="{7423F452-98D4-6999-FAF7-1D21C77DD3C1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532363418" sldId="268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532363418" sldId="268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45.659" v="427" actId="26606"/>
          <ac:picMkLst>
            <pc:docMk/>
            <pc:sldMk cId="532363418" sldId="268"/>
            <ac:picMk id="4" creationId="{F9D76190-2F65-52B2-802E-4D585D095123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1324095506" sldId="269"/>
        </pc:sldMkLst>
        <pc:spChg chg="mod">
          <ac:chgData name="Aman Bhalla" userId="e909b5f2-2f67-4e53-8bba-0ad3f37867f8" providerId="ADAL" clId="{8B27CCDB-B5A9-4041-B01C-24859AEAB004}" dt="2025-03-19T19:01:53.019" v="429" actId="26606"/>
          <ac:spMkLst>
            <pc:docMk/>
            <pc:sldMk cId="1324095506" sldId="269"/>
            <ac:spMk id="2" creationId="{A8647984-4E8B-BC83-54B6-8419366B42AB}"/>
          </ac:spMkLst>
        </pc:spChg>
        <pc:spChg chg="mod ord">
          <ac:chgData name="Aman Bhalla" userId="e909b5f2-2f67-4e53-8bba-0ad3f37867f8" providerId="ADAL" clId="{8B27CCDB-B5A9-4041-B01C-24859AEAB004}" dt="2025-03-19T19:14:34.680" v="535" actId="255"/>
          <ac:spMkLst>
            <pc:docMk/>
            <pc:sldMk cId="1324095506" sldId="269"/>
            <ac:spMk id="3" creationId="{97F342A0-7F1E-901F-CFC2-13A304DA5003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324095506" sldId="269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324095506" sldId="269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53.019" v="429" actId="26606"/>
          <ac:picMkLst>
            <pc:docMk/>
            <pc:sldMk cId="1324095506" sldId="269"/>
            <ac:picMk id="4" creationId="{48DC75DB-4F2D-0AB4-07D3-B5EA577ACA63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4271185351" sldId="270"/>
        </pc:sldMkLst>
        <pc:spChg chg="mod">
          <ac:chgData name="Aman Bhalla" userId="e909b5f2-2f67-4e53-8bba-0ad3f37867f8" providerId="ADAL" clId="{8B27CCDB-B5A9-4041-B01C-24859AEAB004}" dt="2025-03-19T19:01:58.437" v="431" actId="26606"/>
          <ac:spMkLst>
            <pc:docMk/>
            <pc:sldMk cId="4271185351" sldId="270"/>
            <ac:spMk id="2" creationId="{89706147-2CAF-27F4-5BD3-83E50E3D47AE}"/>
          </ac:spMkLst>
        </pc:spChg>
        <pc:spChg chg="mod ord">
          <ac:chgData name="Aman Bhalla" userId="e909b5f2-2f67-4e53-8bba-0ad3f37867f8" providerId="ADAL" clId="{8B27CCDB-B5A9-4041-B01C-24859AEAB004}" dt="2025-03-19T19:14:17.565" v="532" actId="2711"/>
          <ac:spMkLst>
            <pc:docMk/>
            <pc:sldMk cId="4271185351" sldId="270"/>
            <ac:spMk id="3" creationId="{140C7A5D-FB2B-DD9B-602A-E3E1B136A82C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71185351" sldId="270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71185351" sldId="270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1:58.437" v="431" actId="26606"/>
          <ac:picMkLst>
            <pc:docMk/>
            <pc:sldMk cId="4271185351" sldId="270"/>
            <ac:picMk id="4" creationId="{B418FDE3-2EDA-B123-3798-53736F77A997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2881645663" sldId="271"/>
        </pc:sldMkLst>
        <pc:spChg chg="mod">
          <ac:chgData name="Aman Bhalla" userId="e909b5f2-2f67-4e53-8bba-0ad3f37867f8" providerId="ADAL" clId="{8B27CCDB-B5A9-4041-B01C-24859AEAB004}" dt="2025-03-19T19:02:08.605" v="433" actId="26606"/>
          <ac:spMkLst>
            <pc:docMk/>
            <pc:sldMk cId="2881645663" sldId="271"/>
            <ac:spMk id="2" creationId="{3AE46456-86AC-B775-F3DA-E02F805CD953}"/>
          </ac:spMkLst>
        </pc:spChg>
        <pc:spChg chg="mod ord">
          <ac:chgData name="Aman Bhalla" userId="e909b5f2-2f67-4e53-8bba-0ad3f37867f8" providerId="ADAL" clId="{8B27CCDB-B5A9-4041-B01C-24859AEAB004}" dt="2025-03-19T19:13:47.846" v="531" actId="255"/>
          <ac:spMkLst>
            <pc:docMk/>
            <pc:sldMk cId="2881645663" sldId="271"/>
            <ac:spMk id="3" creationId="{144957F3-5B10-280B-F8E8-F3FE20D2A6F6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881645663" sldId="271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881645663" sldId="271"/>
            <ac:grpSpMk id="13" creationId="{240590EE-5428-41AA-95B2-96FCC1CE67A7}"/>
          </ac:grpSpMkLst>
        </pc:grpChg>
        <pc:picChg chg="add mod">
          <ac:chgData name="Aman Bhalla" userId="e909b5f2-2f67-4e53-8bba-0ad3f37867f8" providerId="ADAL" clId="{8B27CCDB-B5A9-4041-B01C-24859AEAB004}" dt="2025-03-19T19:02:08.605" v="433" actId="26606"/>
          <ac:picMkLst>
            <pc:docMk/>
            <pc:sldMk cId="2881645663" sldId="271"/>
            <ac:picMk id="4" creationId="{C2F1734D-2CAB-62D4-9589-3B443EBACCBB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42.051" v="631" actId="255"/>
        <pc:sldMkLst>
          <pc:docMk/>
          <pc:sldMk cId="2904772394" sldId="272"/>
        </pc:sldMkLst>
        <pc:spChg chg="mod">
          <ac:chgData name="Aman Bhalla" userId="e909b5f2-2f67-4e53-8bba-0ad3f37867f8" providerId="ADAL" clId="{8B27CCDB-B5A9-4041-B01C-24859AEAB004}" dt="2025-03-19T19:02:12.757" v="434" actId="26606"/>
          <ac:spMkLst>
            <pc:docMk/>
            <pc:sldMk cId="2904772394" sldId="272"/>
            <ac:spMk id="2" creationId="{7CAFE144-301F-D2B9-77E6-C605A52C0080}"/>
          </ac:spMkLst>
        </pc:spChg>
        <pc:spChg chg="mod">
          <ac:chgData name="Aman Bhalla" userId="e909b5f2-2f67-4e53-8bba-0ad3f37867f8" providerId="ADAL" clId="{8B27CCDB-B5A9-4041-B01C-24859AEAB004}" dt="2025-03-19T19:23:42.051" v="631" actId="255"/>
          <ac:spMkLst>
            <pc:docMk/>
            <pc:sldMk cId="2904772394" sldId="272"/>
            <ac:spMk id="3" creationId="{A9F076CB-F216-3B8B-75BA-324E7441941B}"/>
          </ac:spMkLst>
        </pc:spChg>
        <pc:spChg chg="add">
          <ac:chgData name="Aman Bhalla" userId="e909b5f2-2f67-4e53-8bba-0ad3f37867f8" providerId="ADAL" clId="{8B27CCDB-B5A9-4041-B01C-24859AEAB004}" dt="2025-03-19T19:23:30.580" v="628" actId="26606"/>
          <ac:spMkLst>
            <pc:docMk/>
            <pc:sldMk cId="2904772394" sldId="272"/>
            <ac:spMk id="5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2904772394" sldId="272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2904772394" sldId="272"/>
            <ac:spMk id="39" creationId="{7D1C411D-0818-4640-8657-2AF78250C802}"/>
          </ac:spMkLst>
        </pc:spChg>
        <pc:spChg chg="add">
          <ac:chgData name="Aman Bhalla" userId="e909b5f2-2f67-4e53-8bba-0ad3f37867f8" providerId="ADAL" clId="{8B27CCDB-B5A9-4041-B01C-24859AEAB004}" dt="2025-03-19T19:23:30.580" v="628" actId="26606"/>
          <ac:spMkLst>
            <pc:docMk/>
            <pc:sldMk cId="2904772394" sldId="272"/>
            <ac:spMk id="64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3:30.580" v="628" actId="26606"/>
          <ac:grpSpMkLst>
            <pc:docMk/>
            <pc:sldMk cId="2904772394" sldId="272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904772394" sldId="272"/>
            <ac:grpSpMk id="10" creationId="{4ADB9295-9645-4BF2-ADFD-75800B7FAD06}"/>
          </ac:grpSpMkLst>
        </pc:grpChg>
      </pc:sldChg>
      <pc:sldChg chg="addSp delSp modSp mod setBg delDesignElem">
        <pc:chgData name="Aman Bhalla" userId="e909b5f2-2f67-4e53-8bba-0ad3f37867f8" providerId="ADAL" clId="{8B27CCDB-B5A9-4041-B01C-24859AEAB004}" dt="2025-03-19T19:25:09.080" v="642" actId="1076"/>
        <pc:sldMkLst>
          <pc:docMk/>
          <pc:sldMk cId="825422886" sldId="273"/>
        </pc:sldMkLst>
        <pc:spChg chg="mod">
          <ac:chgData name="Aman Bhalla" userId="e909b5f2-2f67-4e53-8bba-0ad3f37867f8" providerId="ADAL" clId="{8B27CCDB-B5A9-4041-B01C-24859AEAB004}" dt="2025-03-19T19:02:43.295" v="444" actId="20577"/>
          <ac:spMkLst>
            <pc:docMk/>
            <pc:sldMk cId="825422886" sldId="273"/>
            <ac:spMk id="2" creationId="{E65B62C9-ED8B-0FEC-9E68-DF4C05A83682}"/>
          </ac:spMkLst>
        </pc:spChg>
        <pc:spChg chg="mod">
          <ac:chgData name="Aman Bhalla" userId="e909b5f2-2f67-4e53-8bba-0ad3f37867f8" providerId="ADAL" clId="{8B27CCDB-B5A9-4041-B01C-24859AEAB004}" dt="2025-03-19T19:25:09.080" v="642" actId="1076"/>
          <ac:spMkLst>
            <pc:docMk/>
            <pc:sldMk cId="825422886" sldId="273"/>
            <ac:spMk id="3" creationId="{8B3B25FE-51DC-7312-01E9-FD9C8E93AA3F}"/>
          </ac:spMkLst>
        </pc:spChg>
        <pc:spChg chg="add">
          <ac:chgData name="Aman Bhalla" userId="e909b5f2-2f67-4e53-8bba-0ad3f37867f8" providerId="ADAL" clId="{8B27CCDB-B5A9-4041-B01C-24859AEAB004}" dt="2025-03-19T19:24:58.423" v="639" actId="26606"/>
          <ac:spMkLst>
            <pc:docMk/>
            <pc:sldMk cId="825422886" sldId="273"/>
            <ac:spMk id="5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825422886" sldId="273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825422886" sldId="273"/>
            <ac:spMk id="39" creationId="{7D1C411D-0818-4640-8657-2AF78250C802}"/>
          </ac:spMkLst>
        </pc:spChg>
        <pc:spChg chg="add">
          <ac:chgData name="Aman Bhalla" userId="e909b5f2-2f67-4e53-8bba-0ad3f37867f8" providerId="ADAL" clId="{8B27CCDB-B5A9-4041-B01C-24859AEAB004}" dt="2025-03-19T19:24:58.423" v="639" actId="26606"/>
          <ac:spMkLst>
            <pc:docMk/>
            <pc:sldMk cId="825422886" sldId="273"/>
            <ac:spMk id="64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4:58.423" v="639" actId="26606"/>
          <ac:grpSpMkLst>
            <pc:docMk/>
            <pc:sldMk cId="825422886" sldId="273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825422886" sldId="273"/>
            <ac:grpSpMk id="10" creationId="{4ADB9295-9645-4BF2-ADFD-75800B7FAD06}"/>
          </ac:grpSpMkLst>
        </pc:grpChg>
      </pc:sldChg>
      <pc:sldChg chg="addSp delSp modSp mod setBg delDesignElem">
        <pc:chgData name="Aman Bhalla" userId="e909b5f2-2f67-4e53-8bba-0ad3f37867f8" providerId="ADAL" clId="{8B27CCDB-B5A9-4041-B01C-24859AEAB004}" dt="2025-03-19T19:25:26.981" v="646" actId="14100"/>
        <pc:sldMkLst>
          <pc:docMk/>
          <pc:sldMk cId="1515741085" sldId="274"/>
        </pc:sldMkLst>
        <pc:spChg chg="mod">
          <ac:chgData name="Aman Bhalla" userId="e909b5f2-2f67-4e53-8bba-0ad3f37867f8" providerId="ADAL" clId="{8B27CCDB-B5A9-4041-B01C-24859AEAB004}" dt="2025-03-19T19:02:52.344" v="448" actId="20577"/>
          <ac:spMkLst>
            <pc:docMk/>
            <pc:sldMk cId="1515741085" sldId="274"/>
            <ac:spMk id="2" creationId="{94E09D8A-7FB7-2615-A077-2CCD9D012D71}"/>
          </ac:spMkLst>
        </pc:spChg>
        <pc:spChg chg="mod">
          <ac:chgData name="Aman Bhalla" userId="e909b5f2-2f67-4e53-8bba-0ad3f37867f8" providerId="ADAL" clId="{8B27CCDB-B5A9-4041-B01C-24859AEAB004}" dt="2025-03-19T19:25:26.981" v="646" actId="14100"/>
          <ac:spMkLst>
            <pc:docMk/>
            <pc:sldMk cId="1515741085" sldId="274"/>
            <ac:spMk id="3" creationId="{DF5DD1FC-1B9C-81A4-194F-1C7048E1E166}"/>
          </ac:spMkLst>
        </pc:spChg>
        <pc:spChg chg="add">
          <ac:chgData name="Aman Bhalla" userId="e909b5f2-2f67-4e53-8bba-0ad3f37867f8" providerId="ADAL" clId="{8B27CCDB-B5A9-4041-B01C-24859AEAB004}" dt="2025-03-19T19:25:16.438" v="643" actId="26606"/>
          <ac:spMkLst>
            <pc:docMk/>
            <pc:sldMk cId="1515741085" sldId="274"/>
            <ac:spMk id="5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1515741085" sldId="274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1515741085" sldId="274"/>
            <ac:spMk id="39" creationId="{7D1C411D-0818-4640-8657-2AF78250C802}"/>
          </ac:spMkLst>
        </pc:spChg>
        <pc:spChg chg="add">
          <ac:chgData name="Aman Bhalla" userId="e909b5f2-2f67-4e53-8bba-0ad3f37867f8" providerId="ADAL" clId="{8B27CCDB-B5A9-4041-B01C-24859AEAB004}" dt="2025-03-19T19:25:16.438" v="643" actId="26606"/>
          <ac:spMkLst>
            <pc:docMk/>
            <pc:sldMk cId="1515741085" sldId="274"/>
            <ac:spMk id="64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5:16.438" v="643" actId="26606"/>
          <ac:grpSpMkLst>
            <pc:docMk/>
            <pc:sldMk cId="1515741085" sldId="274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515741085" sldId="274"/>
            <ac:grpSpMk id="10" creationId="{4ADB9295-9645-4BF2-ADFD-75800B7FAD06}"/>
          </ac:grpSpMkLst>
        </pc:grpChg>
      </pc:sldChg>
      <pc:sldChg chg="addSp delSp modSp mod setBg delDesignElem">
        <pc:chgData name="Aman Bhalla" userId="e909b5f2-2f67-4e53-8bba-0ad3f37867f8" providerId="ADAL" clId="{8B27CCDB-B5A9-4041-B01C-24859AEAB004}" dt="2025-03-19T19:25:52.867" v="652" actId="1076"/>
        <pc:sldMkLst>
          <pc:docMk/>
          <pc:sldMk cId="194867340" sldId="275"/>
        </pc:sldMkLst>
        <pc:spChg chg="mod">
          <ac:chgData name="Aman Bhalla" userId="e909b5f2-2f67-4e53-8bba-0ad3f37867f8" providerId="ADAL" clId="{8B27CCDB-B5A9-4041-B01C-24859AEAB004}" dt="2025-03-19T19:04:01.816" v="452" actId="20577"/>
          <ac:spMkLst>
            <pc:docMk/>
            <pc:sldMk cId="194867340" sldId="275"/>
            <ac:spMk id="2" creationId="{99C5237E-1ACA-79B1-05F8-38A9866AD41D}"/>
          </ac:spMkLst>
        </pc:spChg>
        <pc:spChg chg="mod">
          <ac:chgData name="Aman Bhalla" userId="e909b5f2-2f67-4e53-8bba-0ad3f37867f8" providerId="ADAL" clId="{8B27CCDB-B5A9-4041-B01C-24859AEAB004}" dt="2025-03-19T19:25:52.867" v="652" actId="1076"/>
          <ac:spMkLst>
            <pc:docMk/>
            <pc:sldMk cId="194867340" sldId="275"/>
            <ac:spMk id="3" creationId="{AC67DB51-2EBE-16AB-A644-CACF63C660CA}"/>
          </ac:spMkLst>
        </pc:spChg>
        <pc:spChg chg="add">
          <ac:chgData name="Aman Bhalla" userId="e909b5f2-2f67-4e53-8bba-0ad3f37867f8" providerId="ADAL" clId="{8B27CCDB-B5A9-4041-B01C-24859AEAB004}" dt="2025-03-19T19:25:33.719" v="647" actId="26606"/>
          <ac:spMkLst>
            <pc:docMk/>
            <pc:sldMk cId="194867340" sldId="275"/>
            <ac:spMk id="5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194867340" sldId="275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194867340" sldId="275"/>
            <ac:spMk id="39" creationId="{7D1C411D-0818-4640-8657-2AF78250C802}"/>
          </ac:spMkLst>
        </pc:spChg>
        <pc:spChg chg="add">
          <ac:chgData name="Aman Bhalla" userId="e909b5f2-2f67-4e53-8bba-0ad3f37867f8" providerId="ADAL" clId="{8B27CCDB-B5A9-4041-B01C-24859AEAB004}" dt="2025-03-19T19:25:33.719" v="647" actId="26606"/>
          <ac:spMkLst>
            <pc:docMk/>
            <pc:sldMk cId="194867340" sldId="275"/>
            <ac:spMk id="64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5:33.719" v="647" actId="26606"/>
          <ac:grpSpMkLst>
            <pc:docMk/>
            <pc:sldMk cId="194867340" sldId="275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94867340" sldId="275"/>
            <ac:grpSpMk id="10" creationId="{4ADB9295-9645-4BF2-ADFD-75800B7FAD06}"/>
          </ac:grpSpMkLst>
        </pc:grpChg>
      </pc:sldChg>
      <pc:sldChg chg="addSp delSp modSp mod setBg delDesignElem">
        <pc:chgData name="Aman Bhalla" userId="e909b5f2-2f67-4e53-8bba-0ad3f37867f8" providerId="ADAL" clId="{8B27CCDB-B5A9-4041-B01C-24859AEAB004}" dt="2025-03-19T22:17:20.027" v="669" actId="1076"/>
        <pc:sldMkLst>
          <pc:docMk/>
          <pc:sldMk cId="2679217854" sldId="276"/>
        </pc:sldMkLst>
        <pc:spChg chg="mod">
          <ac:chgData name="Aman Bhalla" userId="e909b5f2-2f67-4e53-8bba-0ad3f37867f8" providerId="ADAL" clId="{8B27CCDB-B5A9-4041-B01C-24859AEAB004}" dt="2025-03-19T19:04:10.639" v="456" actId="20577"/>
          <ac:spMkLst>
            <pc:docMk/>
            <pc:sldMk cId="2679217854" sldId="276"/>
            <ac:spMk id="2" creationId="{88D72ECD-6570-E16E-2755-9D751C1733E5}"/>
          </ac:spMkLst>
        </pc:spChg>
        <pc:spChg chg="mod">
          <ac:chgData name="Aman Bhalla" userId="e909b5f2-2f67-4e53-8bba-0ad3f37867f8" providerId="ADAL" clId="{8B27CCDB-B5A9-4041-B01C-24859AEAB004}" dt="2025-03-19T22:17:20.027" v="669" actId="1076"/>
          <ac:spMkLst>
            <pc:docMk/>
            <pc:sldMk cId="2679217854" sldId="276"/>
            <ac:spMk id="3" creationId="{ECC61582-5464-B750-E252-1E6FF0F0AB8F}"/>
          </ac:spMkLst>
        </pc:spChg>
        <pc:spChg chg="add">
          <ac:chgData name="Aman Bhalla" userId="e909b5f2-2f67-4e53-8bba-0ad3f37867f8" providerId="ADAL" clId="{8B27CCDB-B5A9-4041-B01C-24859AEAB004}" dt="2025-03-19T19:26:04.729" v="653" actId="26606"/>
          <ac:spMkLst>
            <pc:docMk/>
            <pc:sldMk cId="2679217854" sldId="276"/>
            <ac:spMk id="5" creationId="{6BFC9644-673A-459F-B3C5-9310A4E50E3B}"/>
          </ac:spMkLst>
        </pc:spChg>
        <pc:spChg chg="add">
          <ac:chgData name="Aman Bhalla" userId="e909b5f2-2f67-4e53-8bba-0ad3f37867f8" providerId="ADAL" clId="{8B27CCDB-B5A9-4041-B01C-24859AEAB004}" dt="2025-03-19T19:26:04.729" v="653" actId="26606"/>
          <ac:spMkLst>
            <pc:docMk/>
            <pc:sldMk cId="2679217854" sldId="276"/>
            <ac:spMk id="7" creationId="{7D1C411D-0818-4640-8657-2AF78250C802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2679217854" sldId="276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2679217854" sldId="276"/>
            <ac:spMk id="39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6:04.729" v="653" actId="26606"/>
          <ac:grpSpMkLst>
            <pc:docMk/>
            <pc:sldMk cId="2679217854" sldId="276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679217854" sldId="276"/>
            <ac:grpSpMk id="10" creationId="{4ADB9295-9645-4BF2-ADFD-75800B7FAD06}"/>
          </ac:grpSpMkLst>
        </pc:grpChg>
      </pc:sldChg>
      <pc:sldChg chg="addSp delSp modSp mod setBg delDesignElem">
        <pc:chgData name="Aman Bhalla" userId="e909b5f2-2f67-4e53-8bba-0ad3f37867f8" providerId="ADAL" clId="{8B27CCDB-B5A9-4041-B01C-24859AEAB004}" dt="2025-03-19T19:26:58.944" v="657" actId="20577"/>
        <pc:sldMkLst>
          <pc:docMk/>
          <pc:sldMk cId="4217059331" sldId="277"/>
        </pc:sldMkLst>
        <pc:spChg chg="mod">
          <ac:chgData name="Aman Bhalla" userId="e909b5f2-2f67-4e53-8bba-0ad3f37867f8" providerId="ADAL" clId="{8B27CCDB-B5A9-4041-B01C-24859AEAB004}" dt="2025-03-19T19:26:17.760" v="655" actId="26606"/>
          <ac:spMkLst>
            <pc:docMk/>
            <pc:sldMk cId="4217059331" sldId="277"/>
            <ac:spMk id="2" creationId="{33591C67-D560-39B4-80C2-9DE4F32E24E3}"/>
          </ac:spMkLst>
        </pc:spChg>
        <pc:spChg chg="mod">
          <ac:chgData name="Aman Bhalla" userId="e909b5f2-2f67-4e53-8bba-0ad3f37867f8" providerId="ADAL" clId="{8B27CCDB-B5A9-4041-B01C-24859AEAB004}" dt="2025-03-19T19:26:58.944" v="657" actId="20577"/>
          <ac:spMkLst>
            <pc:docMk/>
            <pc:sldMk cId="4217059331" sldId="277"/>
            <ac:spMk id="3" creationId="{03FEA9A5-69DC-0B25-EACB-1F196BE2C53B}"/>
          </ac:spMkLst>
        </pc:spChg>
        <pc:spChg chg="add">
          <ac:chgData name="Aman Bhalla" userId="e909b5f2-2f67-4e53-8bba-0ad3f37867f8" providerId="ADAL" clId="{8B27CCDB-B5A9-4041-B01C-24859AEAB004}" dt="2025-03-19T19:26:17.760" v="655" actId="26606"/>
          <ac:spMkLst>
            <pc:docMk/>
            <pc:sldMk cId="4217059331" sldId="277"/>
            <ac:spMk id="5" creationId="{6BFC9644-673A-459F-B3C5-9310A4E50E3B}"/>
          </ac:spMkLst>
        </pc:spChg>
        <pc:spChg chg="add">
          <ac:chgData name="Aman Bhalla" userId="e909b5f2-2f67-4e53-8bba-0ad3f37867f8" providerId="ADAL" clId="{8B27CCDB-B5A9-4041-B01C-24859AEAB004}" dt="2025-03-19T19:26:17.760" v="655" actId="26606"/>
          <ac:spMkLst>
            <pc:docMk/>
            <pc:sldMk cId="4217059331" sldId="277"/>
            <ac:spMk id="7" creationId="{7D1C411D-0818-4640-8657-2AF78250C802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4217059331" sldId="277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4217059331" sldId="277"/>
            <ac:spMk id="39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6:17.760" v="655" actId="26606"/>
          <ac:grpSpMkLst>
            <pc:docMk/>
            <pc:sldMk cId="4217059331" sldId="277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217059331" sldId="277"/>
            <ac:grpSpMk id="10" creationId="{4ADB9295-9645-4BF2-ADFD-75800B7FAD06}"/>
          </ac:grpSpMkLst>
        </pc:grp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191122284" sldId="278"/>
        </pc:sldMkLst>
        <pc:spChg chg="mod">
          <ac:chgData name="Aman Bhalla" userId="e909b5f2-2f67-4e53-8bba-0ad3f37867f8" providerId="ADAL" clId="{8B27CCDB-B5A9-4041-B01C-24859AEAB004}" dt="2025-03-19T19:10:27.420" v="484" actId="14100"/>
          <ac:spMkLst>
            <pc:docMk/>
            <pc:sldMk cId="191122284" sldId="278"/>
            <ac:spMk id="2" creationId="{4D0E5594-A5CB-A764-3E5E-4BAAC3A114D8}"/>
          </ac:spMkLst>
        </pc:spChg>
        <pc:spChg chg="mod">
          <ac:chgData name="Aman Bhalla" userId="e909b5f2-2f67-4e53-8bba-0ad3f37867f8" providerId="ADAL" clId="{8B27CCDB-B5A9-4041-B01C-24859AEAB004}" dt="2025-03-19T19:10:55.996" v="492" actId="20577"/>
          <ac:spMkLst>
            <pc:docMk/>
            <pc:sldMk cId="191122284" sldId="278"/>
            <ac:spMk id="3" creationId="{315BAC37-704D-286A-4280-C2E6FA250BEB}"/>
          </ac:spMkLst>
        </pc:spChg>
        <pc:grpChg chg="add del">
          <ac:chgData name="Aman Bhalla" userId="e909b5f2-2f67-4e53-8bba-0ad3f37867f8" providerId="ADAL" clId="{8B27CCDB-B5A9-4041-B01C-24859AEAB004}" dt="2025-03-19T19:06:07.916" v="464" actId="26606"/>
          <ac:grpSpMkLst>
            <pc:docMk/>
            <pc:sldMk cId="191122284" sldId="278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06:07.916" v="464" actId="26606"/>
          <ac:grpSpMkLst>
            <pc:docMk/>
            <pc:sldMk cId="191122284" sldId="278"/>
            <ac:grpSpMk id="13" creationId="{240590EE-5428-41AA-95B2-96FCC1CE67A7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91122284" sldId="278"/>
            <ac:grpSpMk id="72" creationId="{A0B38558-5389-4817-936F-FD62560CAC11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91122284" sldId="278"/>
            <ac:grpSpMk id="76" creationId="{15502586-682B-4EDF-9515-674BB4E1CD13}"/>
          </ac:grpSpMkLst>
        </pc:grpChg>
        <pc:picChg chg="add mod ord">
          <ac:chgData name="Aman Bhalla" userId="e909b5f2-2f67-4e53-8bba-0ad3f37867f8" providerId="ADAL" clId="{8B27CCDB-B5A9-4041-B01C-24859AEAB004}" dt="2025-03-19T19:10:30.720" v="486" actId="1076"/>
          <ac:picMkLst>
            <pc:docMk/>
            <pc:sldMk cId="191122284" sldId="278"/>
            <ac:picMk id="5" creationId="{D7B67F4E-504C-B799-7E9B-B4F86F3DB304}"/>
          </ac:picMkLst>
        </pc:picChg>
      </pc:sldChg>
      <pc:sldChg chg="modSp mod modShow">
        <pc:chgData name="Aman Bhalla" userId="e909b5f2-2f67-4e53-8bba-0ad3f37867f8" providerId="ADAL" clId="{8B27CCDB-B5A9-4041-B01C-24859AEAB004}" dt="2025-03-19T19:23:13.362" v="627"/>
        <pc:sldMkLst>
          <pc:docMk/>
          <pc:sldMk cId="2308145582" sldId="279"/>
        </pc:sldMkLst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2308145582" sldId="279"/>
            <ac:spMk id="2" creationId="{9063BA9F-7928-EDAD-EA37-E69D6BC27B1E}"/>
          </ac:spMkLst>
        </pc:spChg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2308145582" sldId="279"/>
            <ac:spMk id="3" creationId="{0D684846-04BF-980E-7311-D80C733C3248}"/>
          </ac:spMkLst>
        </pc:sp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2099957933" sldId="280"/>
        </pc:sldMkLst>
        <pc:spChg chg="mod">
          <ac:chgData name="Aman Bhalla" userId="e909b5f2-2f67-4e53-8bba-0ad3f37867f8" providerId="ADAL" clId="{8B27CCDB-B5A9-4041-B01C-24859AEAB004}" dt="2025-03-19T19:06:23.357" v="465" actId="26606"/>
          <ac:spMkLst>
            <pc:docMk/>
            <pc:sldMk cId="2099957933" sldId="280"/>
            <ac:spMk id="2" creationId="{1B3BBE34-D73D-0B2B-34F1-E78191B56BF4}"/>
          </ac:spMkLst>
        </pc:spChg>
        <pc:spChg chg="mod">
          <ac:chgData name="Aman Bhalla" userId="e909b5f2-2f67-4e53-8bba-0ad3f37867f8" providerId="ADAL" clId="{8B27CCDB-B5A9-4041-B01C-24859AEAB004}" dt="2025-03-19T19:10:03.423" v="481" actId="255"/>
          <ac:spMkLst>
            <pc:docMk/>
            <pc:sldMk cId="2099957933" sldId="280"/>
            <ac:spMk id="3" creationId="{33A4852C-5189-F25F-747B-4FD5DE932A9F}"/>
          </ac:spMkLst>
        </pc:s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099957933" sldId="280"/>
            <ac:grpSpMk id="9" creationId="{74872A0B-8668-4500-9509-EAA581B26C24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2099957933" sldId="280"/>
            <ac:grpSpMk id="13" creationId="{240590EE-5428-41AA-95B2-96FCC1CE67A7}"/>
          </ac:grpSpMkLst>
        </pc:grpChg>
        <pc:picChg chg="add">
          <ac:chgData name="Aman Bhalla" userId="e909b5f2-2f67-4e53-8bba-0ad3f37867f8" providerId="ADAL" clId="{8B27CCDB-B5A9-4041-B01C-24859AEAB004}" dt="2025-03-19T19:06:23.357" v="465" actId="26606"/>
          <ac:picMkLst>
            <pc:docMk/>
            <pc:sldMk cId="2099957933" sldId="280"/>
            <ac:picMk id="5" creationId="{45C2EE6C-92C2-66A9-AE4F-A1C42AC08BC9}"/>
          </ac:picMkLst>
        </pc:pic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1890957909" sldId="281"/>
        </pc:sldMkLst>
        <pc:spChg chg="mod">
          <ac:chgData name="Aman Bhalla" userId="e909b5f2-2f67-4e53-8bba-0ad3f37867f8" providerId="ADAL" clId="{8B27CCDB-B5A9-4041-B01C-24859AEAB004}" dt="2025-03-19T19:09:25.429" v="477" actId="26606"/>
          <ac:spMkLst>
            <pc:docMk/>
            <pc:sldMk cId="1890957909" sldId="281"/>
            <ac:spMk id="2" creationId="{E85C1AA7-DF16-A348-0CBB-97D04EFA5413}"/>
          </ac:spMkLst>
        </pc:spChg>
        <pc:spChg chg="mod">
          <ac:chgData name="Aman Bhalla" userId="e909b5f2-2f67-4e53-8bba-0ad3f37867f8" providerId="ADAL" clId="{8B27CCDB-B5A9-4041-B01C-24859AEAB004}" dt="2025-03-19T19:09:45.782" v="478" actId="2711"/>
          <ac:spMkLst>
            <pc:docMk/>
            <pc:sldMk cId="1890957909" sldId="281"/>
            <ac:spMk id="3" creationId="{02174890-075B-D1F1-8FDA-C0717CE81118}"/>
          </ac:spMkLst>
        </pc:spChg>
        <pc:spChg chg="add del">
          <ac:chgData name="Aman Bhalla" userId="e909b5f2-2f67-4e53-8bba-0ad3f37867f8" providerId="ADAL" clId="{8B27CCDB-B5A9-4041-B01C-24859AEAB004}" dt="2025-03-19T19:09:25.429" v="477" actId="26606"/>
          <ac:spMkLst>
            <pc:docMk/>
            <pc:sldMk cId="1890957909" sldId="281"/>
            <ac:spMk id="8" creationId="{E978A47D-4F17-40FE-AB70-7AF78A9575E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1890957909" sldId="281"/>
            <ac:spMk id="56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1890957909" sldId="281"/>
            <ac:spMk id="87" creationId="{7D1C411D-0818-4640-8657-2AF78250C802}"/>
          </ac:spMkLst>
        </pc:spChg>
        <pc:grpChg chg="add del">
          <ac:chgData name="Aman Bhalla" userId="e909b5f2-2f67-4e53-8bba-0ad3f37867f8" providerId="ADAL" clId="{8B27CCDB-B5A9-4041-B01C-24859AEAB004}" dt="2025-03-19T19:09:25.429" v="477" actId="26606"/>
          <ac:grpSpMkLst>
            <pc:docMk/>
            <pc:sldMk cId="1890957909" sldId="281"/>
            <ac:grpSpMk id="10" creationId="{85BE3A7E-6A3F-401E-A025-BBB8FDB8DD30}"/>
          </ac:grpSpMkLst>
        </pc:grpChg>
        <pc:grpChg chg="add del">
          <ac:chgData name="Aman Bhalla" userId="e909b5f2-2f67-4e53-8bba-0ad3f37867f8" providerId="ADAL" clId="{8B27CCDB-B5A9-4041-B01C-24859AEAB004}" dt="2025-03-19T19:09:25.429" v="477" actId="26606"/>
          <ac:grpSpMkLst>
            <pc:docMk/>
            <pc:sldMk cId="1890957909" sldId="281"/>
            <ac:grpSpMk id="41" creationId="{F4E035BE-9FF4-43D3-BC25-CF582D7FF85E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890957909" sldId="281"/>
            <ac:grpSpMk id="58" creationId="{4ADB9295-9645-4BF2-ADFD-75800B7FAD06}"/>
          </ac:grpSpMkLst>
        </pc:grpChg>
        <pc:cxnChg chg="add del">
          <ac:chgData name="Aman Bhalla" userId="e909b5f2-2f67-4e53-8bba-0ad3f37867f8" providerId="ADAL" clId="{8B27CCDB-B5A9-4041-B01C-24859AEAB004}" dt="2025-03-19T19:09:25.429" v="477" actId="26606"/>
          <ac:cxnSpMkLst>
            <pc:docMk/>
            <pc:sldMk cId="1890957909" sldId="281"/>
            <ac:cxnSpMk id="39" creationId="{085ECEC0-FF5D-4348-92C7-1EA7C61E770C}"/>
          </ac:cxnSpMkLst>
        </pc:cxnChg>
      </pc:sldChg>
      <pc:sldChg chg="addSp delSp modSp mod setBg delDesignElem">
        <pc:chgData name="Aman Bhalla" userId="e909b5f2-2f67-4e53-8bba-0ad3f37867f8" providerId="ADAL" clId="{8B27CCDB-B5A9-4041-B01C-24859AEAB004}" dt="2025-03-19T19:23:13.362" v="627"/>
        <pc:sldMkLst>
          <pc:docMk/>
          <pc:sldMk cId="1402882957" sldId="282"/>
        </pc:sldMkLst>
        <pc:spChg chg="mod ord">
          <ac:chgData name="Aman Bhalla" userId="e909b5f2-2f67-4e53-8bba-0ad3f37867f8" providerId="ADAL" clId="{8B27CCDB-B5A9-4041-B01C-24859AEAB004}" dt="2025-03-19T19:19:02.479" v="578" actId="1076"/>
          <ac:spMkLst>
            <pc:docMk/>
            <pc:sldMk cId="1402882957" sldId="282"/>
            <ac:spMk id="2" creationId="{9DE8A4FE-FAD7-E848-F561-370983A835C3}"/>
          </ac:spMkLst>
        </pc:spChg>
        <pc:spChg chg="mod">
          <ac:chgData name="Aman Bhalla" userId="e909b5f2-2f67-4e53-8bba-0ad3f37867f8" providerId="ADAL" clId="{8B27CCDB-B5A9-4041-B01C-24859AEAB004}" dt="2025-03-19T19:09:01.901" v="476" actId="1076"/>
          <ac:spMkLst>
            <pc:docMk/>
            <pc:sldMk cId="1402882957" sldId="282"/>
            <ac:spMk id="3" creationId="{07E26B55-C403-9A07-17DF-0BE02A904746}"/>
          </ac:spMkLst>
        </pc:spChg>
        <pc:spChg chg="add del mod">
          <ac:chgData name="Aman Bhalla" userId="e909b5f2-2f67-4e53-8bba-0ad3f37867f8" providerId="ADAL" clId="{8B27CCDB-B5A9-4041-B01C-24859AEAB004}" dt="2025-03-19T19:07:13.193" v="471"/>
          <ac:spMkLst>
            <pc:docMk/>
            <pc:sldMk cId="1402882957" sldId="282"/>
            <ac:spMk id="4" creationId="{4DA003DA-B89B-6493-B824-C303BB7FE133}"/>
          </ac:spMkLst>
        </pc:spChg>
        <pc:spChg chg="add del">
          <ac:chgData name="Aman Bhalla" userId="e909b5f2-2f67-4e53-8bba-0ad3f37867f8" providerId="ADAL" clId="{8B27CCDB-B5A9-4041-B01C-24859AEAB004}" dt="2025-03-19T19:07:07.449" v="469" actId="26606"/>
          <ac:spMkLst>
            <pc:docMk/>
            <pc:sldMk cId="1402882957" sldId="282"/>
            <ac:spMk id="8" creationId="{E978A47D-4F17-40FE-AB70-7AF78A9575EB}"/>
          </ac:spMkLst>
        </pc:spChg>
        <pc:grpChg chg="add del">
          <ac:chgData name="Aman Bhalla" userId="e909b5f2-2f67-4e53-8bba-0ad3f37867f8" providerId="ADAL" clId="{8B27CCDB-B5A9-4041-B01C-24859AEAB004}" dt="2025-03-19T19:07:07.449" v="469" actId="26606"/>
          <ac:grpSpMkLst>
            <pc:docMk/>
            <pc:sldMk cId="1402882957" sldId="282"/>
            <ac:grpSpMk id="10" creationId="{85BE3A7E-6A3F-401E-A025-BBB8FDB8DD30}"/>
          </ac:grpSpMkLst>
        </pc:grpChg>
        <pc:grpChg chg="add del">
          <ac:chgData name="Aman Bhalla" userId="e909b5f2-2f67-4e53-8bba-0ad3f37867f8" providerId="ADAL" clId="{8B27CCDB-B5A9-4041-B01C-24859AEAB004}" dt="2025-03-19T19:07:07.449" v="469" actId="26606"/>
          <ac:grpSpMkLst>
            <pc:docMk/>
            <pc:sldMk cId="1402882957" sldId="282"/>
            <ac:grpSpMk id="41" creationId="{F4E035BE-9FF4-43D3-BC25-CF582D7FF85E}"/>
          </ac:grpSpMkLst>
        </pc:grpChg>
        <pc:grpChg chg="add del">
          <ac:chgData name="Aman Bhalla" userId="e909b5f2-2f67-4e53-8bba-0ad3f37867f8" providerId="ADAL" clId="{8B27CCDB-B5A9-4041-B01C-24859AEAB004}" dt="2025-03-19T19:18:11.887" v="575" actId="26606"/>
          <ac:grpSpMkLst>
            <pc:docMk/>
            <pc:sldMk cId="1402882957" sldId="282"/>
            <ac:grpSpMk id="57" creationId="{8E1DDAD8-1D10-4640-A034-BE90015E37B6}"/>
          </ac:grpSpMkLst>
        </pc:grpChg>
        <pc:grpChg chg="add del">
          <ac:chgData name="Aman Bhalla" userId="e909b5f2-2f67-4e53-8bba-0ad3f37867f8" providerId="ADAL" clId="{8B27CCDB-B5A9-4041-B01C-24859AEAB004}" dt="2025-03-19T19:18:11.887" v="575" actId="26606"/>
          <ac:grpSpMkLst>
            <pc:docMk/>
            <pc:sldMk cId="1402882957" sldId="282"/>
            <ac:grpSpMk id="61" creationId="{FD642FB6-2808-4BC5-AE0B-7302C24B78A5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402882957" sldId="282"/>
            <ac:grpSpMk id="122" creationId="{9795E515-5F57-431F-9A0D-3A0419DF7572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402882957" sldId="282"/>
            <ac:grpSpMk id="178" creationId="{AD579530-1077-46B3-BD5C-81BB270A1D5B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1402882957" sldId="282"/>
            <ac:grpSpMk id="182" creationId="{83F79A5F-63B5-4802-B39B-BF0F89DDDA15}"/>
          </ac:grpSpMkLst>
        </pc:grpChg>
        <pc:picChg chg="add mod">
          <ac:chgData name="Aman Bhalla" userId="e909b5f2-2f67-4e53-8bba-0ad3f37867f8" providerId="ADAL" clId="{8B27CCDB-B5A9-4041-B01C-24859AEAB004}" dt="2025-03-19T19:18:52.798" v="577"/>
          <ac:picMkLst>
            <pc:docMk/>
            <pc:sldMk cId="1402882957" sldId="282"/>
            <ac:picMk id="53" creationId="{31C16568-292D-2E49-5B6C-CDF72A2F4D7C}"/>
          </ac:picMkLst>
        </pc:picChg>
        <pc:picChg chg="add del">
          <ac:chgData name="Aman Bhalla" userId="e909b5f2-2f67-4e53-8bba-0ad3f37867f8" providerId="ADAL" clId="{8B27CCDB-B5A9-4041-B01C-24859AEAB004}" dt="2025-03-19T19:23:13.362" v="627"/>
          <ac:picMkLst>
            <pc:docMk/>
            <pc:sldMk cId="1402882957" sldId="282"/>
            <ac:picMk id="120" creationId="{50C065C3-0FE3-4452-B765-CB05BBB2A983}"/>
          </ac:picMkLst>
        </pc:picChg>
        <pc:cxnChg chg="add del">
          <ac:chgData name="Aman Bhalla" userId="e909b5f2-2f67-4e53-8bba-0ad3f37867f8" providerId="ADAL" clId="{8B27CCDB-B5A9-4041-B01C-24859AEAB004}" dt="2025-03-19T19:07:07.449" v="469" actId="26606"/>
          <ac:cxnSpMkLst>
            <pc:docMk/>
            <pc:sldMk cId="1402882957" sldId="282"/>
            <ac:cxnSpMk id="39" creationId="{085ECEC0-FF5D-4348-92C7-1EA7C61E770C}"/>
          </ac:cxnSpMkLst>
        </pc:cxnChg>
      </pc:sldChg>
      <pc:sldChg chg="addSp delSp modSp mod setBg delDesignElem">
        <pc:chgData name="Aman Bhalla" userId="e909b5f2-2f67-4e53-8bba-0ad3f37867f8" providerId="ADAL" clId="{8B27CCDB-B5A9-4041-B01C-24859AEAB004}" dt="2025-03-19T19:17:30.729" v="573" actId="1076"/>
        <pc:sldMkLst>
          <pc:docMk/>
          <pc:sldMk cId="3651284224" sldId="284"/>
        </pc:sldMkLst>
        <pc:spChg chg="mod">
          <ac:chgData name="Aman Bhalla" userId="e909b5f2-2f67-4e53-8bba-0ad3f37867f8" providerId="ADAL" clId="{8B27CCDB-B5A9-4041-B01C-24859AEAB004}" dt="2025-03-19T18:58:39.248" v="349" actId="26606"/>
          <ac:spMkLst>
            <pc:docMk/>
            <pc:sldMk cId="3651284224" sldId="284"/>
            <ac:spMk id="2" creationId="{9BE2429F-98A4-C0FF-D8A8-5E9CF5DC02A5}"/>
          </ac:spMkLst>
        </pc:spChg>
        <pc:spChg chg="mod">
          <ac:chgData name="Aman Bhalla" userId="e909b5f2-2f67-4e53-8bba-0ad3f37867f8" providerId="ADAL" clId="{8B27CCDB-B5A9-4041-B01C-24859AEAB004}" dt="2025-03-19T19:17:30.729" v="573" actId="1076"/>
          <ac:spMkLst>
            <pc:docMk/>
            <pc:sldMk cId="3651284224" sldId="284"/>
            <ac:spMk id="3" creationId="{FD12CC24-4F01-C237-4DB5-850CFD231A82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651284224" sldId="284"/>
            <ac:spMk id="5" creationId="{389575E1-3389-451A-A5F7-27854C25C599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651284224" sldId="284"/>
            <ac:spMk id="6" creationId="{A53CCC5C-D88E-40FB-B30B-23DCDBD01D37}"/>
          </ac:spMkLst>
        </pc:spChg>
        <pc:spChg chg="add del">
          <ac:chgData name="Aman Bhalla" userId="e909b5f2-2f67-4e53-8bba-0ad3f37867f8" providerId="ADAL" clId="{8B27CCDB-B5A9-4041-B01C-24859AEAB004}" dt="2025-03-19T18:59:10.829" v="362"/>
          <ac:spMkLst>
            <pc:docMk/>
            <pc:sldMk cId="3651284224" sldId="284"/>
            <ac:spMk id="7" creationId="{081E4A58-353D-44AE-B2FC-2A74E2E400F7}"/>
          </ac:spMkLst>
        </pc:spChg>
        <pc:spChg chg="add del">
          <ac:chgData name="Aman Bhalla" userId="e909b5f2-2f67-4e53-8bba-0ad3f37867f8" providerId="ADAL" clId="{8B27CCDB-B5A9-4041-B01C-24859AEAB004}" dt="2025-03-19T18:58:32.996" v="348"/>
          <ac:spMkLst>
            <pc:docMk/>
            <pc:sldMk cId="3651284224" sldId="284"/>
            <ac:spMk id="8" creationId="{907EF6B7-1338-4443-8C46-6A318D952DFD}"/>
          </ac:spMkLst>
        </pc:spChg>
        <pc:spChg chg="add del">
          <ac:chgData name="Aman Bhalla" userId="e909b5f2-2f67-4e53-8bba-0ad3f37867f8" providerId="ADAL" clId="{8B27CCDB-B5A9-4041-B01C-24859AEAB004}" dt="2025-03-19T18:58:32.996" v="348"/>
          <ac:spMkLst>
            <pc:docMk/>
            <pc:sldMk cId="3651284224" sldId="284"/>
            <ac:spMk id="10" creationId="{DAAE4CDD-124C-4DCF-9584-B6033B545DD5}"/>
          </ac:spMkLst>
        </pc:spChg>
        <pc:spChg chg="add del">
          <ac:chgData name="Aman Bhalla" userId="e909b5f2-2f67-4e53-8bba-0ad3f37867f8" providerId="ADAL" clId="{8B27CCDB-B5A9-4041-B01C-24859AEAB004}" dt="2025-03-19T18:58:32.996" v="348"/>
          <ac:spMkLst>
            <pc:docMk/>
            <pc:sldMk cId="3651284224" sldId="284"/>
            <ac:spMk id="12" creationId="{081E4A58-353D-44AE-B2FC-2A74E2E400F7}"/>
          </ac:spMkLst>
        </pc:spChg>
      </pc:sldChg>
      <pc:sldChg chg="modSp">
        <pc:chgData name="Aman Bhalla" userId="e909b5f2-2f67-4e53-8bba-0ad3f37867f8" providerId="ADAL" clId="{8B27CCDB-B5A9-4041-B01C-24859AEAB004}" dt="2025-03-19T19:23:13.362" v="627"/>
        <pc:sldMkLst>
          <pc:docMk/>
          <pc:sldMk cId="3125892479" sldId="285"/>
        </pc:sldMkLst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3125892479" sldId="285"/>
            <ac:spMk id="2" creationId="{77A15C9D-F623-5E4E-4C05-9537252E0353}"/>
          </ac:spMkLst>
        </pc:spChg>
        <pc:spChg chg="mod">
          <ac:chgData name="Aman Bhalla" userId="e909b5f2-2f67-4e53-8bba-0ad3f37867f8" providerId="ADAL" clId="{8B27CCDB-B5A9-4041-B01C-24859AEAB004}" dt="2025-03-19T19:23:13.362" v="627"/>
          <ac:spMkLst>
            <pc:docMk/>
            <pc:sldMk cId="3125892479" sldId="285"/>
            <ac:spMk id="3" creationId="{641098DF-0E97-3593-9E88-31C8E62F5435}"/>
          </ac:spMkLst>
        </pc:spChg>
      </pc:sldChg>
      <pc:sldChg chg="addSp delSp modSp add mod setBg delDesignElem">
        <pc:chgData name="Aman Bhalla" userId="e909b5f2-2f67-4e53-8bba-0ad3f37867f8" providerId="ADAL" clId="{8B27CCDB-B5A9-4041-B01C-24859AEAB004}" dt="2025-03-19T19:23:56.249" v="635" actId="20577"/>
        <pc:sldMkLst>
          <pc:docMk/>
          <pc:sldMk cId="3282195314" sldId="286"/>
        </pc:sldMkLst>
        <pc:spChg chg="mod">
          <ac:chgData name="Aman Bhalla" userId="e909b5f2-2f67-4e53-8bba-0ad3f37867f8" providerId="ADAL" clId="{8B27CCDB-B5A9-4041-B01C-24859AEAB004}" dt="2025-03-19T19:02:19.291" v="435" actId="26606"/>
          <ac:spMkLst>
            <pc:docMk/>
            <pc:sldMk cId="3282195314" sldId="286"/>
            <ac:spMk id="2" creationId="{A16EA414-87A4-8B54-39C5-FB2FD1666827}"/>
          </ac:spMkLst>
        </pc:spChg>
        <pc:spChg chg="mod">
          <ac:chgData name="Aman Bhalla" userId="e909b5f2-2f67-4e53-8bba-0ad3f37867f8" providerId="ADAL" clId="{8B27CCDB-B5A9-4041-B01C-24859AEAB004}" dt="2025-03-19T19:23:56.249" v="635" actId="20577"/>
          <ac:spMkLst>
            <pc:docMk/>
            <pc:sldMk cId="3282195314" sldId="286"/>
            <ac:spMk id="3" creationId="{2480CD69-F385-DFBF-E0CD-2B52DF3DE34A}"/>
          </ac:spMkLst>
        </pc:spChg>
        <pc:spChg chg="add">
          <ac:chgData name="Aman Bhalla" userId="e909b5f2-2f67-4e53-8bba-0ad3f37867f8" providerId="ADAL" clId="{8B27CCDB-B5A9-4041-B01C-24859AEAB004}" dt="2025-03-19T19:23:49.388" v="632" actId="26606"/>
          <ac:spMkLst>
            <pc:docMk/>
            <pc:sldMk cId="3282195314" sldId="286"/>
            <ac:spMk id="5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3282195314" sldId="286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3282195314" sldId="286"/>
            <ac:spMk id="39" creationId="{7D1C411D-0818-4640-8657-2AF78250C802}"/>
          </ac:spMkLst>
        </pc:spChg>
        <pc:spChg chg="add">
          <ac:chgData name="Aman Bhalla" userId="e909b5f2-2f67-4e53-8bba-0ad3f37867f8" providerId="ADAL" clId="{8B27CCDB-B5A9-4041-B01C-24859AEAB004}" dt="2025-03-19T19:23:49.388" v="632" actId="26606"/>
          <ac:spMkLst>
            <pc:docMk/>
            <pc:sldMk cId="3282195314" sldId="286"/>
            <ac:spMk id="64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3:49.388" v="632" actId="26606"/>
          <ac:grpSpMkLst>
            <pc:docMk/>
            <pc:sldMk cId="3282195314" sldId="286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3282195314" sldId="286"/>
            <ac:grpSpMk id="10" creationId="{4ADB9295-9645-4BF2-ADFD-75800B7FAD06}"/>
          </ac:grpSpMkLst>
        </pc:grpChg>
      </pc:sldChg>
      <pc:sldChg chg="addSp delSp modSp add mod setBg delDesignElem">
        <pc:chgData name="Aman Bhalla" userId="e909b5f2-2f67-4e53-8bba-0ad3f37867f8" providerId="ADAL" clId="{8B27CCDB-B5A9-4041-B01C-24859AEAB004}" dt="2025-03-19T19:24:22.331" v="638" actId="1076"/>
        <pc:sldMkLst>
          <pc:docMk/>
          <pc:sldMk cId="4102570481" sldId="287"/>
        </pc:sldMkLst>
        <pc:spChg chg="mod">
          <ac:chgData name="Aman Bhalla" userId="e909b5f2-2f67-4e53-8bba-0ad3f37867f8" providerId="ADAL" clId="{8B27CCDB-B5A9-4041-B01C-24859AEAB004}" dt="2025-03-19T19:24:08.830" v="636" actId="26606"/>
          <ac:spMkLst>
            <pc:docMk/>
            <pc:sldMk cId="4102570481" sldId="287"/>
            <ac:spMk id="2" creationId="{7B3CE159-6F5E-9C42-8826-A957BA58144B}"/>
          </ac:spMkLst>
        </pc:spChg>
        <pc:spChg chg="mod">
          <ac:chgData name="Aman Bhalla" userId="e909b5f2-2f67-4e53-8bba-0ad3f37867f8" providerId="ADAL" clId="{8B27CCDB-B5A9-4041-B01C-24859AEAB004}" dt="2025-03-19T19:24:22.331" v="638" actId="1076"/>
          <ac:spMkLst>
            <pc:docMk/>
            <pc:sldMk cId="4102570481" sldId="287"/>
            <ac:spMk id="3" creationId="{C37CA6F6-9983-4C15-4612-65056CA0E1FE}"/>
          </ac:spMkLst>
        </pc:spChg>
        <pc:spChg chg="add">
          <ac:chgData name="Aman Bhalla" userId="e909b5f2-2f67-4e53-8bba-0ad3f37867f8" providerId="ADAL" clId="{8B27CCDB-B5A9-4041-B01C-24859AEAB004}" dt="2025-03-19T19:24:08.830" v="636" actId="26606"/>
          <ac:spMkLst>
            <pc:docMk/>
            <pc:sldMk cId="4102570481" sldId="287"/>
            <ac:spMk id="5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4102570481" sldId="287"/>
            <ac:spMk id="8" creationId="{6BFC9644-673A-459F-B3C5-9310A4E50E3B}"/>
          </ac:spMkLst>
        </pc:spChg>
        <pc:spChg chg="add del">
          <ac:chgData name="Aman Bhalla" userId="e909b5f2-2f67-4e53-8bba-0ad3f37867f8" providerId="ADAL" clId="{8B27CCDB-B5A9-4041-B01C-24859AEAB004}" dt="2025-03-19T19:23:13.362" v="627"/>
          <ac:spMkLst>
            <pc:docMk/>
            <pc:sldMk cId="4102570481" sldId="287"/>
            <ac:spMk id="39" creationId="{7D1C411D-0818-4640-8657-2AF78250C802}"/>
          </ac:spMkLst>
        </pc:spChg>
        <pc:spChg chg="add">
          <ac:chgData name="Aman Bhalla" userId="e909b5f2-2f67-4e53-8bba-0ad3f37867f8" providerId="ADAL" clId="{8B27CCDB-B5A9-4041-B01C-24859AEAB004}" dt="2025-03-19T19:24:08.830" v="636" actId="26606"/>
          <ac:spMkLst>
            <pc:docMk/>
            <pc:sldMk cId="4102570481" sldId="287"/>
            <ac:spMk id="64" creationId="{7D1C411D-0818-4640-8657-2AF78250C802}"/>
          </ac:spMkLst>
        </pc:spChg>
        <pc:grpChg chg="add">
          <ac:chgData name="Aman Bhalla" userId="e909b5f2-2f67-4e53-8bba-0ad3f37867f8" providerId="ADAL" clId="{8B27CCDB-B5A9-4041-B01C-24859AEAB004}" dt="2025-03-19T19:24:08.830" v="636" actId="26606"/>
          <ac:grpSpMkLst>
            <pc:docMk/>
            <pc:sldMk cId="4102570481" sldId="287"/>
            <ac:grpSpMk id="6" creationId="{4ADB9295-9645-4BF2-ADFD-75800B7FAD06}"/>
          </ac:grpSpMkLst>
        </pc:grpChg>
        <pc:grpChg chg="add del">
          <ac:chgData name="Aman Bhalla" userId="e909b5f2-2f67-4e53-8bba-0ad3f37867f8" providerId="ADAL" clId="{8B27CCDB-B5A9-4041-B01C-24859AEAB004}" dt="2025-03-19T19:23:13.362" v="627"/>
          <ac:grpSpMkLst>
            <pc:docMk/>
            <pc:sldMk cId="4102570481" sldId="287"/>
            <ac:grpSpMk id="10" creationId="{4ADB9295-9645-4BF2-ADFD-75800B7FAD06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30C153-463C-4F1D-BCE1-F4CDA6FB738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2EB374-1452-4860-8E5F-8ED8A675B5C1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OWASP Top 10 is updated every 3-4 years based on:</a:t>
          </a:r>
          <a:br>
            <a:rPr lang="en-US" dirty="0">
              <a:latin typeface="Aptos" panose="020B0004020202020204" pitchFamily="34" charset="0"/>
            </a:rPr>
          </a:br>
          <a:endParaRPr lang="en-US" dirty="0">
            <a:latin typeface="Aptos" panose="020B0004020202020204" pitchFamily="34" charset="0"/>
          </a:endParaRPr>
        </a:p>
      </dgm:t>
    </dgm:pt>
    <dgm:pt modelId="{CE2C2FFC-B6A1-40A5-BEFC-26E0CC1FCE43}" type="parTrans" cxnId="{34A51A6A-4B26-468A-9C4E-8FA1F87A4102}">
      <dgm:prSet/>
      <dgm:spPr/>
      <dgm:t>
        <a:bodyPr/>
        <a:lstStyle/>
        <a:p>
          <a:endParaRPr lang="en-US"/>
        </a:p>
      </dgm:t>
    </dgm:pt>
    <dgm:pt modelId="{72C87173-8F8B-4C39-ABA5-16B7CFE099F7}" type="sibTrans" cxnId="{34A51A6A-4B26-468A-9C4E-8FA1F87A4102}">
      <dgm:prSet/>
      <dgm:spPr/>
      <dgm:t>
        <a:bodyPr/>
        <a:lstStyle/>
        <a:p>
          <a:endParaRPr lang="en-US"/>
        </a:p>
      </dgm:t>
    </dgm:pt>
    <dgm:pt modelId="{2FEEC476-76AE-4D2F-B602-AEFCD5D1C00C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Global data collection from security research.</a:t>
          </a:r>
        </a:p>
      </dgm:t>
    </dgm:pt>
    <dgm:pt modelId="{C4A7FE21-0241-4834-99A0-202A63C75519}" type="parTrans" cxnId="{9113FFB4-5AAC-4F83-824E-F7179DC5CB6A}">
      <dgm:prSet/>
      <dgm:spPr/>
      <dgm:t>
        <a:bodyPr/>
        <a:lstStyle/>
        <a:p>
          <a:endParaRPr lang="en-US"/>
        </a:p>
      </dgm:t>
    </dgm:pt>
    <dgm:pt modelId="{5943151F-C751-4083-95A7-64F3D7963FD1}" type="sibTrans" cxnId="{9113FFB4-5AAC-4F83-824E-F7179DC5CB6A}">
      <dgm:prSet/>
      <dgm:spPr/>
      <dgm:t>
        <a:bodyPr/>
        <a:lstStyle/>
        <a:p>
          <a:endParaRPr lang="en-US"/>
        </a:p>
      </dgm:t>
    </dgm:pt>
    <dgm:pt modelId="{5B47D70D-CAB1-42A8-9DFA-8D5B9D4AF30D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Threat intelligence reports &amp; vulnerability trends.</a:t>
          </a:r>
        </a:p>
      </dgm:t>
    </dgm:pt>
    <dgm:pt modelId="{934DF008-1C6F-48B5-848D-F17F42517325}" type="parTrans" cxnId="{8FA8626A-D6F6-4E77-B687-292CA9E8B3FB}">
      <dgm:prSet/>
      <dgm:spPr/>
      <dgm:t>
        <a:bodyPr/>
        <a:lstStyle/>
        <a:p>
          <a:endParaRPr lang="en-US"/>
        </a:p>
      </dgm:t>
    </dgm:pt>
    <dgm:pt modelId="{BF154481-CF61-48EB-8B5F-8DD841AB2039}" type="sibTrans" cxnId="{8FA8626A-D6F6-4E77-B687-292CA9E8B3FB}">
      <dgm:prSet/>
      <dgm:spPr/>
      <dgm:t>
        <a:bodyPr/>
        <a:lstStyle/>
        <a:p>
          <a:endParaRPr lang="en-US"/>
        </a:p>
      </dgm:t>
    </dgm:pt>
    <dgm:pt modelId="{221F2D19-BD88-4D13-9992-BB1B2FDB1645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Ranking based on exploitability &amp; impact.</a:t>
          </a:r>
        </a:p>
      </dgm:t>
    </dgm:pt>
    <dgm:pt modelId="{77020022-C93A-4B77-BDB5-C98DDCF9341B}" type="parTrans" cxnId="{A6CA97EE-6D6D-4082-988D-E2F7F2BE7067}">
      <dgm:prSet/>
      <dgm:spPr/>
      <dgm:t>
        <a:bodyPr/>
        <a:lstStyle/>
        <a:p>
          <a:endParaRPr lang="en-US"/>
        </a:p>
      </dgm:t>
    </dgm:pt>
    <dgm:pt modelId="{5020854D-6463-4AAF-AA00-4D4977DF990D}" type="sibTrans" cxnId="{A6CA97EE-6D6D-4082-988D-E2F7F2BE7067}">
      <dgm:prSet/>
      <dgm:spPr/>
      <dgm:t>
        <a:bodyPr/>
        <a:lstStyle/>
        <a:p>
          <a:endParaRPr lang="en-US"/>
        </a:p>
      </dgm:t>
    </dgm:pt>
    <dgm:pt modelId="{AD703515-C8D9-4D8F-AB00-F4F4A73CA85B}">
      <dgm:prSet/>
      <dgm:spPr/>
      <dgm:t>
        <a:bodyPr/>
        <a:lstStyle/>
        <a:p>
          <a:r>
            <a:rPr lang="en-US" b="1" dirty="0">
              <a:latin typeface="Aptos" panose="020B0004020202020204" pitchFamily="34" charset="0"/>
            </a:rPr>
            <a:t>Latest update:</a:t>
          </a:r>
          <a:r>
            <a:rPr lang="en-US" dirty="0">
              <a:latin typeface="Aptos" panose="020B0004020202020204" pitchFamily="34" charset="0"/>
            </a:rPr>
            <a:t> The </a:t>
          </a:r>
          <a:r>
            <a:rPr lang="en-US" b="1" dirty="0">
              <a:latin typeface="Aptos" panose="020B0004020202020204" pitchFamily="34" charset="0"/>
            </a:rPr>
            <a:t>2021 OWASP Top 10</a:t>
          </a:r>
          <a:r>
            <a:rPr lang="en-US" dirty="0">
              <a:latin typeface="Aptos" panose="020B0004020202020204" pitchFamily="34" charset="0"/>
            </a:rPr>
            <a:t> introduced </a:t>
          </a:r>
          <a:r>
            <a:rPr lang="en-US" b="1" dirty="0">
              <a:latin typeface="Aptos" panose="020B0004020202020204" pitchFamily="34" charset="0"/>
            </a:rPr>
            <a:t>new categories like Insecure Design and SSRF</a:t>
          </a:r>
          <a:r>
            <a:rPr lang="en-US" dirty="0">
              <a:latin typeface="Aptos" panose="020B0004020202020204" pitchFamily="34" charset="0"/>
            </a:rPr>
            <a:t>.</a:t>
          </a:r>
        </a:p>
      </dgm:t>
    </dgm:pt>
    <dgm:pt modelId="{1186C514-3E39-48CB-9508-D3E295EB625C}" type="parTrans" cxnId="{3465D41D-3892-4D98-BA35-873E388880B4}">
      <dgm:prSet/>
      <dgm:spPr/>
      <dgm:t>
        <a:bodyPr/>
        <a:lstStyle/>
        <a:p>
          <a:endParaRPr lang="en-US"/>
        </a:p>
      </dgm:t>
    </dgm:pt>
    <dgm:pt modelId="{A72400A2-3748-4016-8A4B-36E29D56A252}" type="sibTrans" cxnId="{3465D41D-3892-4D98-BA35-873E388880B4}">
      <dgm:prSet/>
      <dgm:spPr/>
      <dgm:t>
        <a:bodyPr/>
        <a:lstStyle/>
        <a:p>
          <a:endParaRPr lang="en-US"/>
        </a:p>
      </dgm:t>
    </dgm:pt>
    <dgm:pt modelId="{1F5D0D99-8D27-0D49-80C3-7751F63E300E}" type="pres">
      <dgm:prSet presAssocID="{C130C153-463C-4F1D-BCE1-F4CDA6FB7388}" presName="diagram" presStyleCnt="0">
        <dgm:presLayoutVars>
          <dgm:dir/>
          <dgm:resizeHandles val="exact"/>
        </dgm:presLayoutVars>
      </dgm:prSet>
      <dgm:spPr/>
    </dgm:pt>
    <dgm:pt modelId="{AE4BA090-D769-F243-A975-9AD9161D80AD}" type="pres">
      <dgm:prSet presAssocID="{3A2EB374-1452-4860-8E5F-8ED8A675B5C1}" presName="node" presStyleLbl="node1" presStyleIdx="0" presStyleCnt="5">
        <dgm:presLayoutVars>
          <dgm:bulletEnabled val="1"/>
        </dgm:presLayoutVars>
      </dgm:prSet>
      <dgm:spPr/>
    </dgm:pt>
    <dgm:pt modelId="{7AA9FC64-0F71-4A4C-B45B-2B4B9F5C3EA7}" type="pres">
      <dgm:prSet presAssocID="{72C87173-8F8B-4C39-ABA5-16B7CFE099F7}" presName="sibTrans" presStyleCnt="0"/>
      <dgm:spPr/>
    </dgm:pt>
    <dgm:pt modelId="{F0193D07-8779-3142-A6FF-5AECEE71D46B}" type="pres">
      <dgm:prSet presAssocID="{2FEEC476-76AE-4D2F-B602-AEFCD5D1C00C}" presName="node" presStyleLbl="node1" presStyleIdx="1" presStyleCnt="5">
        <dgm:presLayoutVars>
          <dgm:bulletEnabled val="1"/>
        </dgm:presLayoutVars>
      </dgm:prSet>
      <dgm:spPr/>
    </dgm:pt>
    <dgm:pt modelId="{A10EF657-1B44-9343-AA6B-1CE513F4AA71}" type="pres">
      <dgm:prSet presAssocID="{5943151F-C751-4083-95A7-64F3D7963FD1}" presName="sibTrans" presStyleCnt="0"/>
      <dgm:spPr/>
    </dgm:pt>
    <dgm:pt modelId="{912BCFDB-136F-ED42-8F1A-AFB835AB24EA}" type="pres">
      <dgm:prSet presAssocID="{5B47D70D-CAB1-42A8-9DFA-8D5B9D4AF30D}" presName="node" presStyleLbl="node1" presStyleIdx="2" presStyleCnt="5">
        <dgm:presLayoutVars>
          <dgm:bulletEnabled val="1"/>
        </dgm:presLayoutVars>
      </dgm:prSet>
      <dgm:spPr/>
    </dgm:pt>
    <dgm:pt modelId="{3DAF26EA-F8C2-E947-980C-5A977CD37A70}" type="pres">
      <dgm:prSet presAssocID="{BF154481-CF61-48EB-8B5F-8DD841AB2039}" presName="sibTrans" presStyleCnt="0"/>
      <dgm:spPr/>
    </dgm:pt>
    <dgm:pt modelId="{6AD37C0E-5CE4-984E-BA2A-2D2D10B8F0CE}" type="pres">
      <dgm:prSet presAssocID="{221F2D19-BD88-4D13-9992-BB1B2FDB1645}" presName="node" presStyleLbl="node1" presStyleIdx="3" presStyleCnt="5">
        <dgm:presLayoutVars>
          <dgm:bulletEnabled val="1"/>
        </dgm:presLayoutVars>
      </dgm:prSet>
      <dgm:spPr/>
    </dgm:pt>
    <dgm:pt modelId="{94610DD3-751D-8F41-9B9E-92325F3CDEDA}" type="pres">
      <dgm:prSet presAssocID="{5020854D-6463-4AAF-AA00-4D4977DF990D}" presName="sibTrans" presStyleCnt="0"/>
      <dgm:spPr/>
    </dgm:pt>
    <dgm:pt modelId="{2A52AD9D-DEE1-D843-A9B9-E914558C1932}" type="pres">
      <dgm:prSet presAssocID="{AD703515-C8D9-4D8F-AB00-F4F4A73CA85B}" presName="node" presStyleLbl="node1" presStyleIdx="4" presStyleCnt="5">
        <dgm:presLayoutVars>
          <dgm:bulletEnabled val="1"/>
        </dgm:presLayoutVars>
      </dgm:prSet>
      <dgm:spPr/>
    </dgm:pt>
  </dgm:ptLst>
  <dgm:cxnLst>
    <dgm:cxn modelId="{10DA680D-34D4-4B44-AD08-A9C81A8B6B28}" type="presOf" srcId="{AD703515-C8D9-4D8F-AB00-F4F4A73CA85B}" destId="{2A52AD9D-DEE1-D843-A9B9-E914558C1932}" srcOrd="0" destOrd="0" presId="urn:microsoft.com/office/officeart/2005/8/layout/default"/>
    <dgm:cxn modelId="{05F3BC1B-5164-7148-B367-E6C4780C4368}" type="presOf" srcId="{C130C153-463C-4F1D-BCE1-F4CDA6FB7388}" destId="{1F5D0D99-8D27-0D49-80C3-7751F63E300E}" srcOrd="0" destOrd="0" presId="urn:microsoft.com/office/officeart/2005/8/layout/default"/>
    <dgm:cxn modelId="{3465D41D-3892-4D98-BA35-873E388880B4}" srcId="{C130C153-463C-4F1D-BCE1-F4CDA6FB7388}" destId="{AD703515-C8D9-4D8F-AB00-F4F4A73CA85B}" srcOrd="4" destOrd="0" parTransId="{1186C514-3E39-48CB-9508-D3E295EB625C}" sibTransId="{A72400A2-3748-4016-8A4B-36E29D56A252}"/>
    <dgm:cxn modelId="{A49D343C-7EC7-C44A-86CD-1948877E62CF}" type="presOf" srcId="{2FEEC476-76AE-4D2F-B602-AEFCD5D1C00C}" destId="{F0193D07-8779-3142-A6FF-5AECEE71D46B}" srcOrd="0" destOrd="0" presId="urn:microsoft.com/office/officeart/2005/8/layout/default"/>
    <dgm:cxn modelId="{34A51A6A-4B26-468A-9C4E-8FA1F87A4102}" srcId="{C130C153-463C-4F1D-BCE1-F4CDA6FB7388}" destId="{3A2EB374-1452-4860-8E5F-8ED8A675B5C1}" srcOrd="0" destOrd="0" parTransId="{CE2C2FFC-B6A1-40A5-BEFC-26E0CC1FCE43}" sibTransId="{72C87173-8F8B-4C39-ABA5-16B7CFE099F7}"/>
    <dgm:cxn modelId="{8FA8626A-D6F6-4E77-B687-292CA9E8B3FB}" srcId="{C130C153-463C-4F1D-BCE1-F4CDA6FB7388}" destId="{5B47D70D-CAB1-42A8-9DFA-8D5B9D4AF30D}" srcOrd="2" destOrd="0" parTransId="{934DF008-1C6F-48B5-848D-F17F42517325}" sibTransId="{BF154481-CF61-48EB-8B5F-8DD841AB2039}"/>
    <dgm:cxn modelId="{9113FFB4-5AAC-4F83-824E-F7179DC5CB6A}" srcId="{C130C153-463C-4F1D-BCE1-F4CDA6FB7388}" destId="{2FEEC476-76AE-4D2F-B602-AEFCD5D1C00C}" srcOrd="1" destOrd="0" parTransId="{C4A7FE21-0241-4834-99A0-202A63C75519}" sibTransId="{5943151F-C751-4083-95A7-64F3D7963FD1}"/>
    <dgm:cxn modelId="{589F3ACD-4293-3748-8188-67FF9189BC12}" type="presOf" srcId="{221F2D19-BD88-4D13-9992-BB1B2FDB1645}" destId="{6AD37C0E-5CE4-984E-BA2A-2D2D10B8F0CE}" srcOrd="0" destOrd="0" presId="urn:microsoft.com/office/officeart/2005/8/layout/default"/>
    <dgm:cxn modelId="{1F5717D5-08D3-1841-A1C0-A8300223FC1F}" type="presOf" srcId="{3A2EB374-1452-4860-8E5F-8ED8A675B5C1}" destId="{AE4BA090-D769-F243-A975-9AD9161D80AD}" srcOrd="0" destOrd="0" presId="urn:microsoft.com/office/officeart/2005/8/layout/default"/>
    <dgm:cxn modelId="{DE5E9FD7-D12D-D242-8A58-75DCD32975CA}" type="presOf" srcId="{5B47D70D-CAB1-42A8-9DFA-8D5B9D4AF30D}" destId="{912BCFDB-136F-ED42-8F1A-AFB835AB24EA}" srcOrd="0" destOrd="0" presId="urn:microsoft.com/office/officeart/2005/8/layout/default"/>
    <dgm:cxn modelId="{A6CA97EE-6D6D-4082-988D-E2F7F2BE7067}" srcId="{C130C153-463C-4F1D-BCE1-F4CDA6FB7388}" destId="{221F2D19-BD88-4D13-9992-BB1B2FDB1645}" srcOrd="3" destOrd="0" parTransId="{77020022-C93A-4B77-BDB5-C98DDCF9341B}" sibTransId="{5020854D-6463-4AAF-AA00-4D4977DF990D}"/>
    <dgm:cxn modelId="{1FCFEC0F-DF92-6B41-94AF-8FA9FEBBCB1F}" type="presParOf" srcId="{1F5D0D99-8D27-0D49-80C3-7751F63E300E}" destId="{AE4BA090-D769-F243-A975-9AD9161D80AD}" srcOrd="0" destOrd="0" presId="urn:microsoft.com/office/officeart/2005/8/layout/default"/>
    <dgm:cxn modelId="{E08CE695-7780-B547-9E45-9B7AA0B663E8}" type="presParOf" srcId="{1F5D0D99-8D27-0D49-80C3-7751F63E300E}" destId="{7AA9FC64-0F71-4A4C-B45B-2B4B9F5C3EA7}" srcOrd="1" destOrd="0" presId="urn:microsoft.com/office/officeart/2005/8/layout/default"/>
    <dgm:cxn modelId="{DDE50C73-0257-0340-9171-F6A2AC7A37B9}" type="presParOf" srcId="{1F5D0D99-8D27-0D49-80C3-7751F63E300E}" destId="{F0193D07-8779-3142-A6FF-5AECEE71D46B}" srcOrd="2" destOrd="0" presId="urn:microsoft.com/office/officeart/2005/8/layout/default"/>
    <dgm:cxn modelId="{616D9E0E-A15F-6543-8232-E02CEEB282C9}" type="presParOf" srcId="{1F5D0D99-8D27-0D49-80C3-7751F63E300E}" destId="{A10EF657-1B44-9343-AA6B-1CE513F4AA71}" srcOrd="3" destOrd="0" presId="urn:microsoft.com/office/officeart/2005/8/layout/default"/>
    <dgm:cxn modelId="{C8219933-5DB1-FF49-9EF0-CD571691A8EC}" type="presParOf" srcId="{1F5D0D99-8D27-0D49-80C3-7751F63E300E}" destId="{912BCFDB-136F-ED42-8F1A-AFB835AB24EA}" srcOrd="4" destOrd="0" presId="urn:microsoft.com/office/officeart/2005/8/layout/default"/>
    <dgm:cxn modelId="{37CEB443-B59A-E742-9756-CB605BB127FB}" type="presParOf" srcId="{1F5D0D99-8D27-0D49-80C3-7751F63E300E}" destId="{3DAF26EA-F8C2-E947-980C-5A977CD37A70}" srcOrd="5" destOrd="0" presId="urn:microsoft.com/office/officeart/2005/8/layout/default"/>
    <dgm:cxn modelId="{B1583BD4-8825-5247-A23E-0576796D58CE}" type="presParOf" srcId="{1F5D0D99-8D27-0D49-80C3-7751F63E300E}" destId="{6AD37C0E-5CE4-984E-BA2A-2D2D10B8F0CE}" srcOrd="6" destOrd="0" presId="urn:microsoft.com/office/officeart/2005/8/layout/default"/>
    <dgm:cxn modelId="{927A3615-FA47-5645-AA3B-922A432EBEEC}" type="presParOf" srcId="{1F5D0D99-8D27-0D49-80C3-7751F63E300E}" destId="{94610DD3-751D-8F41-9B9E-92325F3CDEDA}" srcOrd="7" destOrd="0" presId="urn:microsoft.com/office/officeart/2005/8/layout/default"/>
    <dgm:cxn modelId="{D5FCC9B5-A872-1C40-A807-4BAE614C7783}" type="presParOf" srcId="{1F5D0D99-8D27-0D49-80C3-7751F63E300E}" destId="{2A52AD9D-DEE1-D843-A9B9-E914558C193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A090-D769-F243-A975-9AD9161D80AD}">
      <dsp:nvSpPr>
        <dsp:cNvPr id="0" name=""/>
        <dsp:cNvSpPr/>
      </dsp:nvSpPr>
      <dsp:spPr>
        <a:xfrm>
          <a:off x="595907" y="787"/>
          <a:ext cx="2723182" cy="1633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" panose="020B0004020202020204" pitchFamily="34" charset="0"/>
            </a:rPr>
            <a:t>OWASP Top 10 is updated every 3-4 years based on:</a:t>
          </a:r>
          <a:br>
            <a:rPr lang="en-US" sz="1800" kern="1200" dirty="0">
              <a:latin typeface="Aptos" panose="020B0004020202020204" pitchFamily="34" charset="0"/>
            </a:rPr>
          </a:br>
          <a:endParaRPr lang="en-US" sz="1800" kern="1200" dirty="0">
            <a:latin typeface="Aptos" panose="020B0004020202020204" pitchFamily="34" charset="0"/>
          </a:endParaRPr>
        </a:p>
      </dsp:txBody>
      <dsp:txXfrm>
        <a:off x="595907" y="787"/>
        <a:ext cx="2723182" cy="1633909"/>
      </dsp:txXfrm>
    </dsp:sp>
    <dsp:sp modelId="{F0193D07-8779-3142-A6FF-5AECEE71D46B}">
      <dsp:nvSpPr>
        <dsp:cNvPr id="0" name=""/>
        <dsp:cNvSpPr/>
      </dsp:nvSpPr>
      <dsp:spPr>
        <a:xfrm>
          <a:off x="3591408" y="787"/>
          <a:ext cx="2723182" cy="1633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" panose="020B0004020202020204" pitchFamily="34" charset="0"/>
            </a:rPr>
            <a:t>Global data collection from security research.</a:t>
          </a:r>
        </a:p>
      </dsp:txBody>
      <dsp:txXfrm>
        <a:off x="3591408" y="787"/>
        <a:ext cx="2723182" cy="1633909"/>
      </dsp:txXfrm>
    </dsp:sp>
    <dsp:sp modelId="{912BCFDB-136F-ED42-8F1A-AFB835AB24EA}">
      <dsp:nvSpPr>
        <dsp:cNvPr id="0" name=""/>
        <dsp:cNvSpPr/>
      </dsp:nvSpPr>
      <dsp:spPr>
        <a:xfrm>
          <a:off x="6586909" y="787"/>
          <a:ext cx="2723182" cy="1633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" panose="020B0004020202020204" pitchFamily="34" charset="0"/>
            </a:rPr>
            <a:t>Threat intelligence reports &amp; vulnerability trends.</a:t>
          </a:r>
        </a:p>
      </dsp:txBody>
      <dsp:txXfrm>
        <a:off x="6586909" y="787"/>
        <a:ext cx="2723182" cy="1633909"/>
      </dsp:txXfrm>
    </dsp:sp>
    <dsp:sp modelId="{6AD37C0E-5CE4-984E-BA2A-2D2D10B8F0CE}">
      <dsp:nvSpPr>
        <dsp:cNvPr id="0" name=""/>
        <dsp:cNvSpPr/>
      </dsp:nvSpPr>
      <dsp:spPr>
        <a:xfrm>
          <a:off x="2093658" y="1907015"/>
          <a:ext cx="2723182" cy="1633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" panose="020B0004020202020204" pitchFamily="34" charset="0"/>
            </a:rPr>
            <a:t>Ranking based on exploitability &amp; impact.</a:t>
          </a:r>
        </a:p>
      </dsp:txBody>
      <dsp:txXfrm>
        <a:off x="2093658" y="1907015"/>
        <a:ext cx="2723182" cy="1633909"/>
      </dsp:txXfrm>
    </dsp:sp>
    <dsp:sp modelId="{2A52AD9D-DEE1-D843-A9B9-E914558C1932}">
      <dsp:nvSpPr>
        <dsp:cNvPr id="0" name=""/>
        <dsp:cNvSpPr/>
      </dsp:nvSpPr>
      <dsp:spPr>
        <a:xfrm>
          <a:off x="5089159" y="1907015"/>
          <a:ext cx="2723182" cy="1633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Latest update:</a:t>
          </a:r>
          <a:r>
            <a:rPr lang="en-US" sz="1800" kern="1200" dirty="0">
              <a:latin typeface="Aptos" panose="020B0004020202020204" pitchFamily="34" charset="0"/>
            </a:rPr>
            <a:t> The </a:t>
          </a:r>
          <a:r>
            <a:rPr lang="en-US" sz="1800" b="1" kern="1200" dirty="0">
              <a:latin typeface="Aptos" panose="020B0004020202020204" pitchFamily="34" charset="0"/>
            </a:rPr>
            <a:t>2021 OWASP Top 10</a:t>
          </a:r>
          <a:r>
            <a:rPr lang="en-US" sz="1800" kern="1200" dirty="0">
              <a:latin typeface="Aptos" panose="020B0004020202020204" pitchFamily="34" charset="0"/>
            </a:rPr>
            <a:t> introduced </a:t>
          </a:r>
          <a:r>
            <a:rPr lang="en-US" sz="1800" b="1" kern="1200" dirty="0">
              <a:latin typeface="Aptos" panose="020B0004020202020204" pitchFamily="34" charset="0"/>
            </a:rPr>
            <a:t>new categories like Insecure Design and SSRF</a:t>
          </a:r>
          <a:r>
            <a:rPr lang="en-US" sz="1800" kern="1200" dirty="0">
              <a:latin typeface="Aptos" panose="020B0004020202020204" pitchFamily="34" charset="0"/>
            </a:rPr>
            <a:t>.</a:t>
          </a:r>
        </a:p>
      </dsp:txBody>
      <dsp:txXfrm>
        <a:off x="5089159" y="1907015"/>
        <a:ext cx="2723182" cy="1633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ED22-45D2-E4FC-3FAD-4F0BBBB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F719-09EA-4B84-19D4-7BB2896F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B407-EA3C-3640-B856-1A8F8263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D6CA-2E42-2CB7-91DB-C781551C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FDF6-435A-F26C-3A97-93385521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8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93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069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75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38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48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83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2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0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E6E4-EDBE-4E83-9102-475299A22A5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128B-CC4F-472C-B465-37960598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4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47DBA-2EE2-1D10-105C-DC026FA8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4722-AA3E-E898-E949-AC6B9C6D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745CB-478D-7612-2A66-5ECF1BF57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4F26-EFBC-EF35-B69F-491A1D30C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3CBF0-030C-7420-9EB5-CA8C38F24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C909C-79A9-42C4-AF4A-6DB828F70F3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93C2D-B810-4CE9-B94A-6F1E510C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5C9D-F623-5E4E-4C05-9537252E0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98DF-0E97-3593-9E88-31C8E62F5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alendar with numbers and dates&#10;&#10;AI-generated content may be incorrect.">
            <a:extLst>
              <a:ext uri="{FF2B5EF4-FFF2-40B4-BE49-F238E27FC236}">
                <a16:creationId xmlns:a16="http://schemas.microsoft.com/office/drawing/2014/main" id="{2EE45713-7855-D0FD-E01E-227C9ACD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A006-D7E7-38F6-0556-DA7D73BE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Cryptographic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9495-1531-C705-0AE6-6F0AB66C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b="1" dirty="0">
                <a:latin typeface="Aptos" panose="020B0004020202020204" pitchFamily="34" charset="0"/>
              </a:rPr>
              <a:t>Definition:</a:t>
            </a:r>
            <a:r>
              <a:rPr lang="en-US" sz="2200" dirty="0">
                <a:latin typeface="Aptos" panose="020B0004020202020204" pitchFamily="34" charset="0"/>
              </a:rPr>
              <a:t> Weak encryption or missing encryption leads to data breaches.</a:t>
            </a:r>
          </a:p>
          <a:p>
            <a:pPr marL="0" indent="0">
              <a:buNone/>
            </a:pPr>
            <a:br>
              <a:rPr lang="en-US" sz="2200" dirty="0">
                <a:latin typeface="Aptos" panose="020B0004020202020204" pitchFamily="34" charset="0"/>
              </a:rPr>
            </a:br>
            <a:r>
              <a:rPr lang="en-US" sz="2200" b="1" dirty="0">
                <a:latin typeface="Aptos" panose="020B0004020202020204" pitchFamily="34" charset="0"/>
              </a:rPr>
              <a:t>Example:</a:t>
            </a:r>
            <a:r>
              <a:rPr lang="en-US" sz="2200" dirty="0">
                <a:latin typeface="Aptos" panose="020B0004020202020204" pitchFamily="34" charset="0"/>
              </a:rPr>
              <a:t> Websites storing passwords in plaintext instead of hashing them.</a:t>
            </a:r>
          </a:p>
          <a:p>
            <a:pPr marL="0" indent="0">
              <a:buNone/>
            </a:pPr>
            <a:br>
              <a:rPr lang="en-US" sz="2200" dirty="0">
                <a:latin typeface="Aptos" panose="020B0004020202020204" pitchFamily="34" charset="0"/>
              </a:rPr>
            </a:br>
            <a:r>
              <a:rPr lang="en-US" sz="2200" b="1" dirty="0">
                <a:latin typeface="Aptos" panose="020B0004020202020204" pitchFamily="34" charset="0"/>
              </a:rPr>
              <a:t>Mitigation:</a:t>
            </a:r>
            <a:r>
              <a:rPr lang="en-US" sz="2200" dirty="0">
                <a:latin typeface="Aptos" panose="020B0004020202020204" pitchFamily="34" charset="0"/>
              </a:rPr>
              <a:t> Use </a:t>
            </a:r>
            <a:r>
              <a:rPr lang="en-US" sz="2200" b="1" dirty="0">
                <a:latin typeface="Aptos" panose="020B0004020202020204" pitchFamily="34" charset="0"/>
              </a:rPr>
              <a:t>AES-256, TLS 1.3, and </a:t>
            </a:r>
            <a:r>
              <a:rPr lang="en-US" sz="2200" b="1" dirty="0" err="1">
                <a:latin typeface="Aptos" panose="020B0004020202020204" pitchFamily="34" charset="0"/>
              </a:rPr>
              <a:t>bcrypt</a:t>
            </a:r>
            <a:r>
              <a:rPr lang="en-US" sz="2200" b="1" dirty="0">
                <a:latin typeface="Aptos" panose="020B0004020202020204" pitchFamily="34" charset="0"/>
              </a:rPr>
              <a:t> for passwords</a:t>
            </a:r>
            <a:r>
              <a:rPr lang="en-US" sz="2200" dirty="0"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9DB8CE31-68AE-6FE6-FD36-E26C890E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9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C045-7B11-EB84-0DAB-63EC1BB4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sz="3300"/>
              <a:t>Injection Attacks (SQL, Command, LDAP, NoSQL Injection)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126F80-A8DD-C6F7-C18F-AD9100B103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48425" y="2249487"/>
            <a:ext cx="4598986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latin typeface="Aptos" panose="020B0004020202020204" pitchFamily="34" charset="0"/>
              </a:rPr>
              <a:t>Definition</a:t>
            </a:r>
            <a:r>
              <a:rPr lang="en-US" altLang="en-US" sz="2000" dirty="0">
                <a:latin typeface="Aptos" panose="020B0004020202020204" pitchFamily="34" charset="0"/>
              </a:rPr>
              <a:t>: Attackers inject malicious code into user inputs, exploiting weak database or command handling.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lang="en-US" altLang="en-US" sz="2000" dirty="0">
                <a:latin typeface="Aptos" panose="020B0004020202020204" pitchFamily="34" charset="0"/>
              </a:rPr>
            </a:br>
            <a:r>
              <a:rPr lang="en-US" altLang="en-US" sz="2000" b="1" dirty="0">
                <a:latin typeface="Aptos" panose="020B0004020202020204" pitchFamily="34" charset="0"/>
              </a:rPr>
              <a:t>Example</a:t>
            </a:r>
            <a:r>
              <a:rPr lang="en-US" altLang="en-US" sz="2000" dirty="0">
                <a:latin typeface="Aptos" panose="020B0004020202020204" pitchFamily="34" charset="0"/>
              </a:rPr>
              <a:t>: OR 1=1 -- in a login field bypasses authentication.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lang="en-US" altLang="en-US" sz="2000" dirty="0">
                <a:latin typeface="Aptos" panose="020B0004020202020204" pitchFamily="34" charset="0"/>
              </a:rPr>
            </a:br>
            <a:r>
              <a:rPr lang="en-US" altLang="en-US" sz="2000" b="1" dirty="0">
                <a:latin typeface="Aptos" panose="020B0004020202020204" pitchFamily="34" charset="0"/>
              </a:rPr>
              <a:t>Mitigation</a:t>
            </a:r>
            <a:r>
              <a:rPr lang="en-US" altLang="en-US" sz="2000" dirty="0">
                <a:latin typeface="Aptos" panose="020B0004020202020204" pitchFamily="34" charset="0"/>
              </a:rPr>
              <a:t>: Use prepared statements and sanitize all inputs. </a:t>
            </a:r>
          </a:p>
        </p:txBody>
      </p:sp>
      <p:pic>
        <p:nvPicPr>
          <p:cNvPr id="3" name="Picture 2" descr="An abstract design with lines and financial symbols">
            <a:extLst>
              <a:ext uri="{FF2B5EF4-FFF2-40B4-BE49-F238E27FC236}">
                <a16:creationId xmlns:a16="http://schemas.microsoft.com/office/drawing/2014/main" id="{2324E4A1-A7F1-D887-775C-90F57E0C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2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2055-4443-D4BC-7337-30AA164A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Insecure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2D0E-37F9-0319-E3A2-93E77B5AC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Applications designed </a:t>
            </a:r>
            <a:r>
              <a:rPr lang="en-US" sz="2000" b="1" dirty="0">
                <a:latin typeface="Aptos" panose="020B0004020202020204" pitchFamily="34" charset="0"/>
              </a:rPr>
              <a:t>without security in mind</a:t>
            </a:r>
            <a:r>
              <a:rPr lang="en-US" sz="2000" dirty="0">
                <a:latin typeface="Aptos" panose="020B0004020202020204" pitchFamily="34" charset="0"/>
              </a:rPr>
              <a:t>, allowing for easy exploitation.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An e-commerce site allowing </a:t>
            </a:r>
            <a:r>
              <a:rPr lang="en-US" sz="2000" b="1" dirty="0">
                <a:latin typeface="Aptos" panose="020B0004020202020204" pitchFamily="34" charset="0"/>
              </a:rPr>
              <a:t>unlimited failed login attempts</a:t>
            </a:r>
            <a:r>
              <a:rPr lang="en-US" sz="2000" dirty="0">
                <a:latin typeface="Aptos" panose="020B0004020202020204" pitchFamily="34" charset="0"/>
              </a:rPr>
              <a:t> without a lockout policy.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Conduct </a:t>
            </a:r>
            <a:r>
              <a:rPr lang="en-US" sz="2000" b="1" dirty="0">
                <a:latin typeface="Aptos" panose="020B0004020202020204" pitchFamily="34" charset="0"/>
              </a:rPr>
              <a:t>threat modelling</a:t>
            </a:r>
            <a:r>
              <a:rPr lang="en-US" sz="2000" dirty="0">
                <a:latin typeface="Aptos" panose="020B0004020202020204" pitchFamily="34" charset="0"/>
              </a:rPr>
              <a:t> and secure application design reviews.</a:t>
            </a: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CF733EDA-3C04-B656-D94A-3F3156A3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3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C18D-BCEC-737C-2B09-AFBF1ABE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Security Misconfiguration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FF21-F4EA-1650-0C38-03F97623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Applications left with </a:t>
            </a:r>
            <a:r>
              <a:rPr lang="en-US" sz="2000" b="1" dirty="0">
                <a:latin typeface="Aptos" panose="020B0004020202020204" pitchFamily="34" charset="0"/>
              </a:rPr>
              <a:t>default settings, exposed files, or unnecessary features</a:t>
            </a:r>
            <a:r>
              <a:rPr lang="en-US" sz="2000" dirty="0">
                <a:latin typeface="Aptos" panose="020B0004020202020204" pitchFamily="34" charset="0"/>
              </a:rPr>
              <a:t> enabled.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 server left with an </a:t>
            </a:r>
            <a:r>
              <a:rPr lang="en-US" sz="2000" b="1" dirty="0">
                <a:latin typeface="Aptos" panose="020B0004020202020204" pitchFamily="34" charset="0"/>
              </a:rPr>
              <a:t>open directory listing</a:t>
            </a:r>
            <a:r>
              <a:rPr lang="en-US" sz="2000" dirty="0">
                <a:latin typeface="Aptos" panose="020B0004020202020204" pitchFamily="34" charset="0"/>
              </a:rPr>
              <a:t>, exposing sensitive files.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Regular </a:t>
            </a:r>
            <a:r>
              <a:rPr lang="en-US" sz="2000" b="1" dirty="0">
                <a:latin typeface="Aptos" panose="020B0004020202020204" pitchFamily="34" charset="0"/>
              </a:rPr>
              <a:t>configuration audits</a:t>
            </a:r>
            <a:r>
              <a:rPr lang="en-US" sz="2000" dirty="0">
                <a:latin typeface="Aptos" panose="020B0004020202020204" pitchFamily="34" charset="0"/>
              </a:rPr>
              <a:t> and </a:t>
            </a:r>
            <a:r>
              <a:rPr lang="en-US" sz="2000" b="1" dirty="0">
                <a:latin typeface="Aptos" panose="020B0004020202020204" pitchFamily="34" charset="0"/>
              </a:rPr>
              <a:t>principle</a:t>
            </a:r>
            <a:r>
              <a:rPr lang="en-US" sz="2000" dirty="0">
                <a:latin typeface="Aptos" panose="020B0004020202020204" pitchFamily="34" charset="0"/>
              </a:rPr>
              <a:t> of </a:t>
            </a:r>
            <a:r>
              <a:rPr lang="en-US" sz="2000" b="1" dirty="0">
                <a:latin typeface="Aptos" panose="020B0004020202020204" pitchFamily="34" charset="0"/>
              </a:rPr>
              <a:t>least privilege </a:t>
            </a:r>
            <a:r>
              <a:rPr lang="en-US" sz="2000" dirty="0">
                <a:latin typeface="Aptos" panose="020B0004020202020204" pitchFamily="34" charset="0"/>
              </a:rPr>
              <a:t>implementation.</a:t>
            </a: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D53ACA6E-612B-96D4-7815-173DCE79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6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B769-DD20-C362-B0E0-7F28141A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sz="3300"/>
              <a:t>Vulnerable &amp; Outdated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47AD-5F9E-2C20-5C2F-150BD4E3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Using outdated or vulnerable software libraries and frameworks.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The </a:t>
            </a:r>
            <a:r>
              <a:rPr lang="en-US" sz="2000" b="1" dirty="0">
                <a:latin typeface="Aptos" panose="020B0004020202020204" pitchFamily="34" charset="0"/>
              </a:rPr>
              <a:t>Log4j vulnerability (2021)</a:t>
            </a:r>
            <a:r>
              <a:rPr lang="en-US" sz="2000" dirty="0">
                <a:latin typeface="Aptos" panose="020B0004020202020204" pitchFamily="34" charset="0"/>
              </a:rPr>
              <a:t> allowed attackers to execute remote code.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Implement </a:t>
            </a:r>
            <a:r>
              <a:rPr lang="en-US" sz="2000" b="1" dirty="0">
                <a:latin typeface="Aptos" panose="020B0004020202020204" pitchFamily="34" charset="0"/>
              </a:rPr>
              <a:t>automated dependency tracking</a:t>
            </a:r>
            <a:r>
              <a:rPr lang="en-US" sz="2000" dirty="0">
                <a:latin typeface="Aptos" panose="020B0004020202020204" pitchFamily="34" charset="0"/>
              </a:rPr>
              <a:t> and apply patches regularly.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479F4B8F-A1C4-3817-6A84-D663D801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093E-0CEC-0EBF-B695-A53E21E7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sz="3300"/>
              <a:t>Identification &amp; Authentication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F452-98D4-6999-FAF7-1D21C77D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Weak authentication mechanisms allow unauthorized access.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Allowing </a:t>
            </a:r>
            <a:r>
              <a:rPr lang="en-US" sz="2000" b="1" dirty="0">
                <a:latin typeface="Aptos" panose="020B0004020202020204" pitchFamily="34" charset="0"/>
              </a:rPr>
              <a:t>brute force attacks</a:t>
            </a:r>
            <a:r>
              <a:rPr lang="en-US" sz="2000" dirty="0">
                <a:latin typeface="Aptos" panose="020B0004020202020204" pitchFamily="34" charset="0"/>
              </a:rPr>
              <a:t> without account lockout mechanisms.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Enforce </a:t>
            </a:r>
            <a:r>
              <a:rPr lang="en-US" sz="2000" b="1" dirty="0">
                <a:latin typeface="Aptos" panose="020B0004020202020204" pitchFamily="34" charset="0"/>
              </a:rPr>
              <a:t>Multi-Factor Authentication (MFA)</a:t>
            </a:r>
            <a:r>
              <a:rPr lang="en-US" sz="2000" dirty="0">
                <a:latin typeface="Aptos" panose="020B0004020202020204" pitchFamily="34" charset="0"/>
              </a:rPr>
              <a:t> and strong password policies.</a:t>
            </a: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F9D76190-2F65-52B2-802E-4D585D09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7984-4E8B-BC83-54B6-8419366B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Software &amp; Data Integrity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42A0-7F1E-901F-CFC2-13A304DA5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Unverified software updates and insecure serialization leading to code execution attacks.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 malicious actor </a:t>
            </a:r>
            <a:r>
              <a:rPr lang="en-US" sz="2000" b="1" dirty="0">
                <a:latin typeface="Aptos" panose="020B0004020202020204" pitchFamily="34" charset="0"/>
              </a:rPr>
              <a:t>injects code into a software update</a:t>
            </a:r>
            <a:r>
              <a:rPr lang="en-US" sz="2000" dirty="0">
                <a:latin typeface="Aptos" panose="020B0004020202020204" pitchFamily="34" charset="0"/>
              </a:rPr>
              <a:t>, compromising all users.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Use </a:t>
            </a:r>
            <a:r>
              <a:rPr lang="en-US" sz="2000" b="1" dirty="0">
                <a:latin typeface="Aptos" panose="020B0004020202020204" pitchFamily="34" charset="0"/>
              </a:rPr>
              <a:t>signed updates and integrity checks</a:t>
            </a:r>
            <a:r>
              <a:rPr lang="en-US" sz="2000" dirty="0">
                <a:latin typeface="Aptos" panose="020B0004020202020204" pitchFamily="34" charset="0"/>
              </a:rPr>
              <a:t> for all external components.</a:t>
            </a: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48DC75DB-4F2D-0AB4-07D3-B5EA577A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9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147-2CAF-27F4-5BD3-83E50E3D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sz="3300"/>
              <a:t>Security Logging &amp; Monitoring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C7A5D-FB2B-DD9B-602A-E3E1B136A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Lack of effective logging allows attacks to go undetected.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 hacker attempts 1000 failed logins, but no alerts are triggered.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Implement </a:t>
            </a:r>
            <a:r>
              <a:rPr lang="en-US" sz="2000" b="1" dirty="0">
                <a:latin typeface="Aptos" panose="020B0004020202020204" pitchFamily="34" charset="0"/>
              </a:rPr>
              <a:t>real-time security monitoring</a:t>
            </a:r>
            <a:r>
              <a:rPr lang="en-US" sz="2000" dirty="0">
                <a:latin typeface="Aptos" panose="020B0004020202020204" pitchFamily="34" charset="0"/>
              </a:rPr>
              <a:t> and </a:t>
            </a:r>
            <a:r>
              <a:rPr lang="en-US" sz="2000" b="1" dirty="0">
                <a:latin typeface="Aptos" panose="020B0004020202020204" pitchFamily="34" charset="0"/>
              </a:rPr>
              <a:t>log correlation</a:t>
            </a:r>
            <a:r>
              <a:rPr lang="en-US" sz="2000" dirty="0">
                <a:latin typeface="Aptos" panose="020B0004020202020204" pitchFamily="34" charset="0"/>
              </a:rPr>
              <a:t> for early detection.</a:t>
            </a: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B418FDE3-2EDA-B123-3798-53736F77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6456-86AC-B775-F3DA-E02F805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Server-Side Request Forgery (SSRF)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57F3-5B10-280B-F8E8-F3FE20D2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Attackers </a:t>
            </a:r>
            <a:r>
              <a:rPr lang="en-US" sz="2000" b="1" dirty="0">
                <a:latin typeface="Aptos" panose="020B0004020202020204" pitchFamily="34" charset="0"/>
              </a:rPr>
              <a:t>trick a web server into making unauthorized internal requests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 cloud-based web app retrieves external files but </a:t>
            </a:r>
            <a:r>
              <a:rPr lang="en-US" sz="2000" b="1" dirty="0">
                <a:latin typeface="Aptos" panose="020B0004020202020204" pitchFamily="34" charset="0"/>
              </a:rPr>
              <a:t>allows unrestricted internal access</a:t>
            </a:r>
            <a:r>
              <a:rPr lang="en-US" sz="2000" dirty="0">
                <a:latin typeface="Aptos" panose="020B0004020202020204" pitchFamily="34" charset="0"/>
              </a:rPr>
              <a:t>, letting an attacker extract data.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Restrict </a:t>
            </a:r>
            <a:r>
              <a:rPr lang="en-US" sz="2000" b="1" dirty="0">
                <a:latin typeface="Aptos" panose="020B0004020202020204" pitchFamily="34" charset="0"/>
              </a:rPr>
              <a:t>remote network calls</a:t>
            </a:r>
            <a:r>
              <a:rPr lang="en-US" sz="2000" dirty="0">
                <a:latin typeface="Aptos" panose="020B0004020202020204" pitchFamily="34" charset="0"/>
              </a:rPr>
              <a:t> and validate URLs before processing requests.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C2F1734D-2CAB-62D4-9589-3B443EBA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75" r="2016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AFE144-301F-D2B9-77E6-C605A52C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What is Incident Response?</a:t>
            </a:r>
            <a:endParaRPr lang="en-CA" dirty="0"/>
          </a:p>
        </p:txBody>
      </p:sp>
      <p:sp useBgFill="1">
        <p:nvSpPr>
          <p:cNvPr id="6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76CB-F216-3B8B-75BA-324E74419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2000" dirty="0">
                <a:latin typeface="Aptos" panose="020B0004020202020204" pitchFamily="34" charset="0"/>
              </a:rPr>
              <a:t>Incident response (IR) is a structured approach organizations use to </a:t>
            </a:r>
            <a:r>
              <a:rPr lang="en-CA" sz="2000" b="1" dirty="0">
                <a:latin typeface="Aptos" panose="020B0004020202020204" pitchFamily="34" charset="0"/>
              </a:rPr>
              <a:t>identify, manage, and recover from cybersecurity incidents</a:t>
            </a:r>
            <a:r>
              <a:rPr lang="en-CA" sz="2000" dirty="0">
                <a:latin typeface="Aptos" panose="020B0004020202020204" pitchFamily="34" charset="0"/>
              </a:rPr>
              <a:t>. A well-defined </a:t>
            </a:r>
            <a:r>
              <a:rPr lang="en-CA" sz="2000" b="1" dirty="0">
                <a:latin typeface="Aptos" panose="020B0004020202020204" pitchFamily="34" charset="0"/>
              </a:rPr>
              <a:t>Incident Response Plan (IRP)</a:t>
            </a:r>
            <a:r>
              <a:rPr lang="en-CA" sz="2000" dirty="0">
                <a:latin typeface="Aptos" panose="020B0004020202020204" pitchFamily="34" charset="0"/>
              </a:rPr>
              <a:t> helps minimize damage, reduce recovery time, and prevent future attacks.</a:t>
            </a:r>
            <a:br>
              <a:rPr lang="en-CA" sz="2000" dirty="0">
                <a:latin typeface="Aptos" panose="020B0004020202020204" pitchFamily="34" charset="0"/>
              </a:rPr>
            </a:b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Why is Incident Response Important?</a:t>
            </a: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Reduces downtime &amp; financial losses</a:t>
            </a:r>
            <a:r>
              <a:rPr lang="en-CA" sz="2000" dirty="0">
                <a:latin typeface="Aptos" panose="020B0004020202020204" pitchFamily="34" charset="0"/>
              </a:rPr>
              <a:t> from cyberattacks.</a:t>
            </a: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Minimizes data breaches</a:t>
            </a:r>
            <a:r>
              <a:rPr lang="en-CA" sz="2000" dirty="0">
                <a:latin typeface="Aptos" panose="020B0004020202020204" pitchFamily="34" charset="0"/>
              </a:rPr>
              <a:t> by containing threats quickly.</a:t>
            </a: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Ensures compliance</a:t>
            </a:r>
            <a:r>
              <a:rPr lang="en-CA" sz="2000" dirty="0">
                <a:latin typeface="Aptos" panose="020B0004020202020204" pitchFamily="34" charset="0"/>
              </a:rPr>
              <a:t> with industry security regulations (e.g., GDPR, NIST).</a:t>
            </a:r>
          </a:p>
        </p:txBody>
      </p:sp>
    </p:spTree>
    <p:extLst>
      <p:ext uri="{BB962C8B-B14F-4D97-AF65-F5344CB8AC3E}">
        <p14:creationId xmlns:p14="http://schemas.microsoft.com/office/powerpoint/2010/main" val="290477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1400B4-2644-5E61-16AC-43AD9F101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28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9822D-6C50-EE8A-43E8-52BE9CFC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6EA414-87A4-8B54-39C5-FB2FD166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The 6 Phases of Incident Response</a:t>
            </a:r>
            <a:endParaRPr lang="en-US" dirty="0"/>
          </a:p>
        </p:txBody>
      </p:sp>
      <p:sp useBgFill="1">
        <p:nvSpPr>
          <p:cNvPr id="6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0CD69-F385-DFBF-E0CD-2B52DF3D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CA" sz="2000" dirty="0">
                <a:latin typeface="Aptos" panose="020B0004020202020204" pitchFamily="34" charset="0"/>
              </a:rPr>
              <a:t>The </a:t>
            </a:r>
            <a:r>
              <a:rPr lang="en-CA" sz="2000" b="1" dirty="0">
                <a:latin typeface="Aptos" panose="020B0004020202020204" pitchFamily="34" charset="0"/>
              </a:rPr>
              <a:t>Incident Response Plan (IRP)</a:t>
            </a:r>
            <a:r>
              <a:rPr lang="en-CA" sz="2000" dirty="0">
                <a:latin typeface="Aptos" panose="020B0004020202020204" pitchFamily="34" charset="0"/>
              </a:rPr>
              <a:t> includes: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2000" b="1" dirty="0">
                <a:latin typeface="Aptos" panose="020B0004020202020204" pitchFamily="34" charset="0"/>
              </a:rPr>
              <a:t>Preparation</a:t>
            </a:r>
            <a:r>
              <a:rPr lang="en-CA" sz="2000" dirty="0">
                <a:latin typeface="Aptos" panose="020B0004020202020204" pitchFamily="34" charset="0"/>
              </a:rPr>
              <a:t> – Establish security policies &amp; train employees.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2000" b="1" dirty="0">
                <a:latin typeface="Aptos" panose="020B0004020202020204" pitchFamily="34" charset="0"/>
              </a:rPr>
              <a:t>Detection &amp; Analysis</a:t>
            </a:r>
            <a:r>
              <a:rPr lang="en-CA" sz="2000" dirty="0">
                <a:latin typeface="Aptos" panose="020B0004020202020204" pitchFamily="34" charset="0"/>
              </a:rPr>
              <a:t> – Identify security breaches.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2000" b="1" dirty="0">
                <a:latin typeface="Aptos" panose="020B0004020202020204" pitchFamily="34" charset="0"/>
              </a:rPr>
              <a:t>Containment </a:t>
            </a:r>
            <a:r>
              <a:rPr lang="en-CA" sz="2000" dirty="0">
                <a:latin typeface="Aptos" panose="020B0004020202020204" pitchFamily="34" charset="0"/>
              </a:rPr>
              <a:t>-</a:t>
            </a:r>
            <a:r>
              <a:rPr lang="en-CA" sz="2000" b="1" dirty="0">
                <a:latin typeface="Aptos" panose="020B0004020202020204" pitchFamily="34" charset="0"/>
              </a:rPr>
              <a:t> </a:t>
            </a:r>
            <a:r>
              <a:rPr lang="en-CA" sz="2000" dirty="0">
                <a:latin typeface="Aptos" panose="020B0004020202020204" pitchFamily="34" charset="0"/>
              </a:rPr>
              <a:t>Limit the damage.</a:t>
            </a:r>
            <a:endParaRPr lang="en-CA" sz="2000" b="1" dirty="0">
              <a:latin typeface="Aptos" panose="020B0004020202020204" pitchFamily="3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2000" b="1" dirty="0">
                <a:latin typeface="Aptos" panose="020B0004020202020204" pitchFamily="34" charset="0"/>
              </a:rPr>
              <a:t>Eradication</a:t>
            </a:r>
            <a:r>
              <a:rPr lang="en-CA" sz="2000" dirty="0">
                <a:latin typeface="Aptos" panose="020B0004020202020204" pitchFamily="34" charset="0"/>
              </a:rPr>
              <a:t> – Remove threats.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2000" b="1" dirty="0">
                <a:latin typeface="Aptos" panose="020B0004020202020204" pitchFamily="34" charset="0"/>
              </a:rPr>
              <a:t>Recovery</a:t>
            </a:r>
            <a:r>
              <a:rPr lang="en-CA" sz="2000" dirty="0">
                <a:latin typeface="Aptos" panose="020B0004020202020204" pitchFamily="34" charset="0"/>
              </a:rPr>
              <a:t> – Restore systems to normal.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2000" b="1" dirty="0">
                <a:latin typeface="Aptos" panose="020B0004020202020204" pitchFamily="34" charset="0"/>
              </a:rPr>
              <a:t>Post-Incident Analysis</a:t>
            </a:r>
            <a:r>
              <a:rPr lang="en-CA" sz="2000" dirty="0">
                <a:latin typeface="Aptos" panose="020B0004020202020204" pitchFamily="34" charset="0"/>
              </a:rPr>
              <a:t> – Learn from the attack &amp; improve security.</a:t>
            </a:r>
          </a:p>
        </p:txBody>
      </p:sp>
    </p:spTree>
    <p:extLst>
      <p:ext uri="{BB962C8B-B14F-4D97-AF65-F5344CB8AC3E}">
        <p14:creationId xmlns:p14="http://schemas.microsoft.com/office/powerpoint/2010/main" val="3282195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8C3CE-0955-239E-ECB7-AB9317E0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3CE159-6F5E-9C42-8826-A957BA58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Preparation</a:t>
            </a:r>
            <a:endParaRPr lang="en-US" dirty="0"/>
          </a:p>
        </p:txBody>
      </p:sp>
      <p:sp useBgFill="1">
        <p:nvSpPr>
          <p:cNvPr id="6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A6F6-9983-4C15-4612-65056CA0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581" y="739775"/>
            <a:ext cx="5831944" cy="469741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Goal:</a:t>
            </a:r>
            <a:r>
              <a:rPr lang="en-CA" sz="2000" dirty="0">
                <a:latin typeface="Aptos" panose="020B0004020202020204" pitchFamily="34" charset="0"/>
              </a:rPr>
              <a:t> Ensure the organization is </a:t>
            </a:r>
            <a:r>
              <a:rPr lang="en-CA" sz="2000" b="1" dirty="0">
                <a:latin typeface="Aptos" panose="020B0004020202020204" pitchFamily="34" charset="0"/>
              </a:rPr>
              <a:t>ready to handle incidents</a:t>
            </a:r>
            <a:r>
              <a:rPr lang="en-CA" sz="2000" dirty="0">
                <a:latin typeface="Aptos" panose="020B0004020202020204" pitchFamily="34" charset="0"/>
              </a:rPr>
              <a:t> effectively.</a:t>
            </a:r>
          </a:p>
          <a:p>
            <a:pPr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Establish </a:t>
            </a:r>
            <a:r>
              <a:rPr lang="en-CA" sz="2000" b="1" dirty="0">
                <a:latin typeface="Aptos" panose="020B0004020202020204" pitchFamily="34" charset="0"/>
              </a:rPr>
              <a:t>security policies &amp; protocols</a:t>
            </a:r>
            <a:r>
              <a:rPr lang="en-CA" sz="20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Train employees on </a:t>
            </a:r>
            <a:r>
              <a:rPr lang="en-CA" sz="2000" b="1" dirty="0">
                <a:latin typeface="Aptos" panose="020B0004020202020204" pitchFamily="34" charset="0"/>
              </a:rPr>
              <a:t>cybersecurity best practices</a:t>
            </a:r>
            <a:r>
              <a:rPr lang="en-CA" sz="2000" dirty="0">
                <a:latin typeface="Aptos" panose="020B0004020202020204" pitchFamily="34" charset="0"/>
              </a:rPr>
              <a:t> (phishing awareness, social engineering).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Set up </a:t>
            </a:r>
            <a:r>
              <a:rPr lang="en-CA" sz="2000" b="1" dirty="0">
                <a:latin typeface="Aptos" panose="020B0004020202020204" pitchFamily="34" charset="0"/>
              </a:rPr>
              <a:t>logging &amp; monitoring tools</a:t>
            </a:r>
            <a:r>
              <a:rPr lang="en-CA" sz="2000" dirty="0">
                <a:latin typeface="Aptos" panose="020B0004020202020204" pitchFamily="34" charset="0"/>
              </a:rPr>
              <a:t> to detect threats early.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Define </a:t>
            </a:r>
            <a:r>
              <a:rPr lang="en-CA" sz="2000" b="1" dirty="0">
                <a:latin typeface="Aptos" panose="020B0004020202020204" pitchFamily="34" charset="0"/>
              </a:rPr>
              <a:t>incident severity levels</a:t>
            </a:r>
            <a:r>
              <a:rPr lang="en-CA" sz="2000" dirty="0">
                <a:latin typeface="Aptos" panose="020B0004020202020204" pitchFamily="34" charset="0"/>
              </a:rPr>
              <a:t> (low, medium, high, critical).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Conduct </a:t>
            </a:r>
            <a:r>
              <a:rPr lang="en-CA" sz="2000" b="1" dirty="0">
                <a:latin typeface="Aptos" panose="020B0004020202020204" pitchFamily="34" charset="0"/>
              </a:rPr>
              <a:t>Tabletop Exercises (TTX)</a:t>
            </a:r>
            <a:r>
              <a:rPr lang="en-CA" sz="2000" dirty="0">
                <a:latin typeface="Aptos" panose="020B0004020202020204" pitchFamily="34" charset="0"/>
              </a:rPr>
              <a:t> – Simulated cyberattack drills.</a:t>
            </a:r>
          </a:p>
        </p:txBody>
      </p:sp>
    </p:spTree>
    <p:extLst>
      <p:ext uri="{BB962C8B-B14F-4D97-AF65-F5344CB8AC3E}">
        <p14:creationId xmlns:p14="http://schemas.microsoft.com/office/powerpoint/2010/main" val="410257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5B62C9-ED8B-0FEC-9E68-DF4C05A8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Detection &amp; Analysis</a:t>
            </a:r>
            <a:endParaRPr lang="en-US" dirty="0"/>
          </a:p>
        </p:txBody>
      </p:sp>
      <p:sp useBgFill="1">
        <p:nvSpPr>
          <p:cNvPr id="6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25FE-51DC-7312-01E9-FD9C8E93A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283" y="520700"/>
            <a:ext cx="5831944" cy="46974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Goal:</a:t>
            </a:r>
            <a:r>
              <a:rPr lang="en-CA" sz="2000" dirty="0">
                <a:latin typeface="Aptos" panose="020B0004020202020204" pitchFamily="34" charset="0"/>
              </a:rPr>
              <a:t> </a:t>
            </a:r>
            <a:r>
              <a:rPr lang="en-CA" sz="2000" b="1" dirty="0">
                <a:latin typeface="Aptos" panose="020B0004020202020204" pitchFamily="34" charset="0"/>
              </a:rPr>
              <a:t>Identify the attack</a:t>
            </a:r>
            <a:r>
              <a:rPr lang="en-CA" sz="2000" dirty="0">
                <a:latin typeface="Aptos" panose="020B0004020202020204" pitchFamily="34" charset="0"/>
              </a:rPr>
              <a:t>, assess its scope, and determine the impact.</a:t>
            </a:r>
          </a:p>
          <a:p>
            <a:pPr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Use </a:t>
            </a:r>
            <a:r>
              <a:rPr lang="en-CA" sz="2000" b="1" dirty="0">
                <a:latin typeface="Aptos" panose="020B0004020202020204" pitchFamily="34" charset="0"/>
              </a:rPr>
              <a:t>Intrusion Detection/Prevention Systems (IDS/IPS)</a:t>
            </a:r>
            <a:r>
              <a:rPr lang="en-CA" sz="2000" dirty="0">
                <a:latin typeface="Aptos" panose="020B0004020202020204" pitchFamily="34" charset="0"/>
              </a:rPr>
              <a:t> to spot unusual activity.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Analyze </a:t>
            </a:r>
            <a:r>
              <a:rPr lang="en-CA" sz="2000" b="1" dirty="0">
                <a:latin typeface="Aptos" panose="020B0004020202020204" pitchFamily="34" charset="0"/>
              </a:rPr>
              <a:t>firewall logs, system alerts, and network traffic</a:t>
            </a:r>
            <a:r>
              <a:rPr lang="en-CA" sz="2000" dirty="0">
                <a:latin typeface="Aptos" panose="020B0004020202020204" pitchFamily="34" charset="0"/>
              </a:rPr>
              <a:t> for anomalies.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Identify </a:t>
            </a:r>
            <a:r>
              <a:rPr lang="en-CA" sz="2000" b="1" dirty="0">
                <a:latin typeface="Aptos" panose="020B0004020202020204" pitchFamily="34" charset="0"/>
              </a:rPr>
              <a:t>Indicators of Compromise (</a:t>
            </a:r>
            <a:r>
              <a:rPr lang="en-CA" sz="2000" b="1" dirty="0" err="1">
                <a:latin typeface="Aptos" panose="020B0004020202020204" pitchFamily="34" charset="0"/>
              </a:rPr>
              <a:t>IoCs</a:t>
            </a:r>
            <a:r>
              <a:rPr lang="en-CA" sz="2000" b="1" dirty="0">
                <a:latin typeface="Aptos" panose="020B0004020202020204" pitchFamily="34" charset="0"/>
              </a:rPr>
              <a:t>)</a:t>
            </a:r>
            <a:r>
              <a:rPr lang="en-CA" sz="2000" dirty="0">
                <a:latin typeface="Aptos" panose="020B0004020202020204" pitchFamily="34" charset="0"/>
              </a:rPr>
              <a:t> (e.g., unusual login attempts, data exfiltration).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Categorize the attack: </a:t>
            </a:r>
            <a:r>
              <a:rPr lang="en-CA" sz="2000" b="1" dirty="0">
                <a:latin typeface="Aptos" panose="020B0004020202020204" pitchFamily="34" charset="0"/>
              </a:rPr>
              <a:t>Malware, Phishing, Ransomware, DDoS, Insider Threat, etc.</a:t>
            </a: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Example:</a:t>
            </a:r>
            <a:r>
              <a:rPr lang="en-CA" sz="2000" dirty="0">
                <a:latin typeface="Aptos" panose="020B0004020202020204" pitchFamily="34" charset="0"/>
              </a:rPr>
              <a:t> A </a:t>
            </a:r>
            <a:r>
              <a:rPr lang="en-CA" sz="2000" b="1" dirty="0">
                <a:latin typeface="Aptos" panose="020B0004020202020204" pitchFamily="34" charset="0"/>
              </a:rPr>
              <a:t>DDoS attack floods a company’s website</a:t>
            </a:r>
            <a:r>
              <a:rPr lang="en-CA" sz="2000" dirty="0">
                <a:latin typeface="Aptos" panose="020B0004020202020204" pitchFamily="34" charset="0"/>
              </a:rPr>
              <a:t>, causing slowdowns—security logs reveal thousands of fake requests from a single region.</a:t>
            </a:r>
          </a:p>
        </p:txBody>
      </p:sp>
    </p:spTree>
    <p:extLst>
      <p:ext uri="{BB962C8B-B14F-4D97-AF65-F5344CB8AC3E}">
        <p14:creationId xmlns:p14="http://schemas.microsoft.com/office/powerpoint/2010/main" val="825422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E09D8A-7FB7-2615-A077-2CCD9D01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sz="3300" b="1" dirty="0"/>
              <a:t>Containment</a:t>
            </a:r>
            <a:endParaRPr lang="en-US" sz="3300" dirty="0"/>
          </a:p>
        </p:txBody>
      </p:sp>
      <p:sp useBgFill="1">
        <p:nvSpPr>
          <p:cNvPr id="6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D1FC-1B9C-81A4-194F-1C7048E1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283" y="619805"/>
            <a:ext cx="5831944" cy="592250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Goal:</a:t>
            </a:r>
            <a:r>
              <a:rPr lang="en-CA" sz="2000" dirty="0">
                <a:latin typeface="Aptos" panose="020B0004020202020204" pitchFamily="34" charset="0"/>
              </a:rPr>
              <a:t> </a:t>
            </a:r>
            <a:r>
              <a:rPr lang="en-CA" sz="2000" b="1" dirty="0">
                <a:latin typeface="Aptos" panose="020B0004020202020204" pitchFamily="34" charset="0"/>
              </a:rPr>
              <a:t>Isolate &amp; limit the impact</a:t>
            </a:r>
            <a:r>
              <a:rPr lang="en-CA" sz="2000" dirty="0">
                <a:latin typeface="Aptos" panose="020B0004020202020204" pitchFamily="34" charset="0"/>
              </a:rPr>
              <a:t> of the attack.</a:t>
            </a:r>
          </a:p>
          <a:p>
            <a:pPr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Short-term containment:</a:t>
            </a:r>
            <a:r>
              <a:rPr lang="en-CA" sz="2000" dirty="0">
                <a:latin typeface="Aptos" panose="020B0004020202020204" pitchFamily="34" charset="0"/>
              </a:rPr>
              <a:t> Disconnect affected systems from the network.</a:t>
            </a: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Long-term containment:</a:t>
            </a:r>
            <a:r>
              <a:rPr lang="en-CA" sz="2000" dirty="0">
                <a:latin typeface="Aptos" panose="020B0004020202020204" pitchFamily="34" charset="0"/>
              </a:rPr>
              <a:t> Apply security patches, strengthen authentication.</a:t>
            </a: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Quarantine infected files</a:t>
            </a:r>
            <a:r>
              <a:rPr lang="en-CA" sz="2000" dirty="0">
                <a:latin typeface="Aptos" panose="020B0004020202020204" pitchFamily="34" charset="0"/>
              </a:rPr>
              <a:t> to prevent malware from spreading.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Implement </a:t>
            </a:r>
            <a:r>
              <a:rPr lang="en-CA" sz="2000" b="1" dirty="0">
                <a:latin typeface="Aptos" panose="020B0004020202020204" pitchFamily="34" charset="0"/>
              </a:rPr>
              <a:t>temporary firewall rules</a:t>
            </a:r>
            <a:r>
              <a:rPr lang="en-CA" sz="2000" dirty="0">
                <a:latin typeface="Aptos" panose="020B0004020202020204" pitchFamily="34" charset="0"/>
              </a:rPr>
              <a:t> to block further attacks.</a:t>
            </a:r>
          </a:p>
          <a:p>
            <a:pPr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Example:</a:t>
            </a:r>
            <a:r>
              <a:rPr lang="en-CA" sz="2000" dirty="0">
                <a:latin typeface="Aptos" panose="020B0004020202020204" pitchFamily="34" charset="0"/>
              </a:rPr>
              <a:t> A </a:t>
            </a:r>
            <a:r>
              <a:rPr lang="en-CA" sz="2000" b="1" dirty="0">
                <a:latin typeface="Aptos" panose="020B0004020202020204" pitchFamily="34" charset="0"/>
              </a:rPr>
              <a:t>ransomware attack</a:t>
            </a:r>
            <a:r>
              <a:rPr lang="en-CA" sz="2000" dirty="0">
                <a:latin typeface="Aptos" panose="020B0004020202020204" pitchFamily="34" charset="0"/>
              </a:rPr>
              <a:t> encrypts company files—security teams </a:t>
            </a:r>
            <a:r>
              <a:rPr lang="en-CA" sz="2000" b="1" dirty="0">
                <a:latin typeface="Aptos" panose="020B0004020202020204" pitchFamily="34" charset="0"/>
              </a:rPr>
              <a:t>immediately disconnect infected systems</a:t>
            </a:r>
            <a:r>
              <a:rPr lang="en-CA" sz="2000" dirty="0">
                <a:latin typeface="Aptos" panose="020B0004020202020204" pitchFamily="34" charset="0"/>
              </a:rPr>
              <a:t> to stop the spread.</a:t>
            </a:r>
          </a:p>
        </p:txBody>
      </p:sp>
    </p:spTree>
    <p:extLst>
      <p:ext uri="{BB962C8B-B14F-4D97-AF65-F5344CB8AC3E}">
        <p14:creationId xmlns:p14="http://schemas.microsoft.com/office/powerpoint/2010/main" val="1515741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C5237E-1ACA-79B1-05F8-38A9866A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Eradication</a:t>
            </a:r>
            <a:endParaRPr lang="en-US" dirty="0"/>
          </a:p>
        </p:txBody>
      </p:sp>
      <p:sp useBgFill="1">
        <p:nvSpPr>
          <p:cNvPr id="6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DB51-2EBE-16AB-A644-CACF63C6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814" y="348797"/>
            <a:ext cx="5831944" cy="615088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Goal:</a:t>
            </a:r>
            <a:r>
              <a:rPr lang="en-CA" sz="2000" dirty="0">
                <a:latin typeface="Aptos" panose="020B0004020202020204" pitchFamily="34" charset="0"/>
              </a:rPr>
              <a:t> </a:t>
            </a:r>
            <a:r>
              <a:rPr lang="en-CA" sz="2000" b="1" dirty="0">
                <a:latin typeface="Aptos" panose="020B0004020202020204" pitchFamily="34" charset="0"/>
              </a:rPr>
              <a:t>Remove the threat completely</a:t>
            </a:r>
            <a:r>
              <a:rPr lang="en-CA" sz="2000" dirty="0">
                <a:latin typeface="Aptos" panose="020B0004020202020204" pitchFamily="34" charset="0"/>
              </a:rPr>
              <a:t> from the environment.</a:t>
            </a:r>
          </a:p>
          <a:p>
            <a:pPr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2000" b="1" dirty="0">
                <a:latin typeface="Aptos" panose="020B0004020202020204" pitchFamily="34" charset="0"/>
              </a:rPr>
              <a:t>Delete malware files</a:t>
            </a:r>
            <a:r>
              <a:rPr lang="en-CA" sz="2000" dirty="0">
                <a:latin typeface="Aptos" panose="020B0004020202020204" pitchFamily="34" charset="0"/>
              </a:rPr>
              <a:t>, malicious accounts, and backdoors.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Apply </a:t>
            </a:r>
            <a:r>
              <a:rPr lang="en-CA" sz="2000" b="1" dirty="0">
                <a:latin typeface="Aptos" panose="020B0004020202020204" pitchFamily="34" charset="0"/>
              </a:rPr>
              <a:t>security patches &amp; software updates</a:t>
            </a:r>
            <a:r>
              <a:rPr lang="en-CA" sz="2000" dirty="0">
                <a:latin typeface="Aptos" panose="020B0004020202020204" pitchFamily="34" charset="0"/>
              </a:rPr>
              <a:t> to fix vulnerabilities.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Strengthen </a:t>
            </a:r>
            <a:r>
              <a:rPr lang="en-CA" sz="2000" b="1" dirty="0">
                <a:latin typeface="Aptos" panose="020B0004020202020204" pitchFamily="34" charset="0"/>
              </a:rPr>
              <a:t>endpoint security</a:t>
            </a:r>
            <a:r>
              <a:rPr lang="en-CA" sz="2000" dirty="0">
                <a:latin typeface="Aptos" panose="020B0004020202020204" pitchFamily="34" charset="0"/>
              </a:rPr>
              <a:t> to prevent reinfection.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Use </a:t>
            </a:r>
            <a:r>
              <a:rPr lang="en-CA" sz="2000" b="1" dirty="0">
                <a:latin typeface="Aptos" panose="020B0004020202020204" pitchFamily="34" charset="0"/>
              </a:rPr>
              <a:t>threat intelligence reports</a:t>
            </a:r>
            <a:r>
              <a:rPr lang="en-CA" sz="2000" dirty="0">
                <a:latin typeface="Aptos" panose="020B0004020202020204" pitchFamily="34" charset="0"/>
              </a:rPr>
              <a:t> to understand the attacker’s tactics.</a:t>
            </a:r>
            <a:br>
              <a:rPr lang="en-CA" sz="2000" dirty="0">
                <a:latin typeface="Aptos" panose="020B0004020202020204" pitchFamily="34" charset="0"/>
              </a:rPr>
            </a:br>
            <a:endParaRPr lang="en-CA" sz="2000" dirty="0">
              <a:latin typeface="Aptos" panose="020B00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Example:</a:t>
            </a:r>
            <a:r>
              <a:rPr lang="en-CA" sz="2000" dirty="0">
                <a:latin typeface="Aptos" panose="020B0004020202020204" pitchFamily="34" charset="0"/>
              </a:rPr>
              <a:t> After removing a </a:t>
            </a:r>
            <a:r>
              <a:rPr lang="en-CA" sz="2000" b="1" dirty="0">
                <a:latin typeface="Aptos" panose="020B0004020202020204" pitchFamily="34" charset="0"/>
              </a:rPr>
              <a:t>trojan virus</a:t>
            </a:r>
            <a:r>
              <a:rPr lang="en-CA" sz="2000" dirty="0">
                <a:latin typeface="Aptos" panose="020B0004020202020204" pitchFamily="34" charset="0"/>
              </a:rPr>
              <a:t>, security teams discover it entered via an </a:t>
            </a:r>
            <a:r>
              <a:rPr lang="en-CA" sz="2000" b="1" dirty="0">
                <a:latin typeface="Aptos" panose="020B0004020202020204" pitchFamily="34" charset="0"/>
              </a:rPr>
              <a:t>unpatched software vulnerability</a:t>
            </a:r>
            <a:r>
              <a:rPr lang="en-CA" sz="2000" dirty="0">
                <a:latin typeface="Aptos" panose="020B0004020202020204" pitchFamily="34" charset="0"/>
              </a:rPr>
              <a:t>—they immediately apply the missing patch.</a:t>
            </a:r>
          </a:p>
        </p:txBody>
      </p:sp>
    </p:spTree>
    <p:extLst>
      <p:ext uri="{BB962C8B-B14F-4D97-AF65-F5344CB8AC3E}">
        <p14:creationId xmlns:p14="http://schemas.microsoft.com/office/powerpoint/2010/main" val="19486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D72ECD-6570-E16E-2755-9D751C17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Recovery</a:t>
            </a:r>
            <a:endParaRPr lang="en-US" dirty="0"/>
          </a:p>
        </p:txBody>
      </p:sp>
      <p:sp useBgFill="1">
        <p:nvSpPr>
          <p:cNvPr id="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1582-5464-B750-E252-1E6FF0F0A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814" y="18256"/>
            <a:ext cx="5831944" cy="469741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CA" sz="2000" b="1" dirty="0">
              <a:latin typeface="Aptos" panose="020B00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Goal:</a:t>
            </a:r>
            <a:r>
              <a:rPr lang="en-CA" sz="2000" dirty="0">
                <a:latin typeface="Aptos" panose="020B0004020202020204" pitchFamily="34" charset="0"/>
              </a:rPr>
              <a:t> </a:t>
            </a:r>
            <a:r>
              <a:rPr lang="en-CA" sz="2000" b="1" dirty="0">
                <a:latin typeface="Aptos" panose="020B0004020202020204" pitchFamily="34" charset="0"/>
              </a:rPr>
              <a:t>Restore affected systems &amp; resume normal operations</a:t>
            </a:r>
            <a:r>
              <a:rPr lang="en-CA" sz="2000" dirty="0">
                <a:latin typeface="Aptos" panose="020B0004020202020204" pitchFamily="34" charset="0"/>
              </a:rPr>
              <a:t> securely.</a:t>
            </a:r>
          </a:p>
          <a:p>
            <a:pPr marL="0" indent="0">
              <a:lnSpc>
                <a:spcPct val="110000"/>
              </a:lnSpc>
              <a:buNone/>
            </a:pPr>
            <a:endParaRPr lang="en-CA" sz="2000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Restore data from </a:t>
            </a:r>
            <a:r>
              <a:rPr lang="en-CA" sz="2000" b="1" dirty="0">
                <a:latin typeface="Aptos" panose="020B0004020202020204" pitchFamily="34" charset="0"/>
              </a:rPr>
              <a:t>clean backups</a:t>
            </a:r>
            <a:r>
              <a:rPr lang="en-CA" sz="2000" dirty="0">
                <a:latin typeface="Aptos" panose="020B0004020202020204" pitchFamily="34" charset="0"/>
              </a:rPr>
              <a:t> (ensure backups weren’t compromised).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Monitor for </a:t>
            </a:r>
            <a:r>
              <a:rPr lang="en-CA" sz="2000" b="1" dirty="0">
                <a:latin typeface="Aptos" panose="020B0004020202020204" pitchFamily="34" charset="0"/>
              </a:rPr>
              <a:t>signs of reinfection</a:t>
            </a:r>
            <a:r>
              <a:rPr lang="en-CA" sz="2000" dirty="0">
                <a:latin typeface="Aptos" panose="020B0004020202020204" pitchFamily="34" charset="0"/>
              </a:rPr>
              <a:t> before reconnecting systems.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Conduct </a:t>
            </a:r>
            <a:r>
              <a:rPr lang="en-CA" sz="2000" b="1" dirty="0">
                <a:latin typeface="Aptos" panose="020B0004020202020204" pitchFamily="34" charset="0"/>
              </a:rPr>
              <a:t>post-incident vulnerability assessments</a:t>
            </a:r>
            <a:r>
              <a:rPr lang="en-CA" sz="20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CA" sz="2000" dirty="0">
                <a:latin typeface="Aptos" panose="020B0004020202020204" pitchFamily="34" charset="0"/>
              </a:rPr>
              <a:t>Strengthen </a:t>
            </a:r>
            <a:r>
              <a:rPr lang="en-CA" sz="2000" b="1" dirty="0">
                <a:latin typeface="Aptos" panose="020B0004020202020204" pitchFamily="34" charset="0"/>
              </a:rPr>
              <a:t>network defenses</a:t>
            </a:r>
            <a:r>
              <a:rPr lang="en-CA" sz="2000" dirty="0">
                <a:latin typeface="Aptos" panose="020B0004020202020204" pitchFamily="34" charset="0"/>
              </a:rPr>
              <a:t> (firewalls, MFA, encryption).</a:t>
            </a:r>
          </a:p>
          <a:p>
            <a:pPr marL="0" indent="0">
              <a:lnSpc>
                <a:spcPct val="110000"/>
              </a:lnSpc>
              <a:buNone/>
            </a:pPr>
            <a:endParaRPr lang="en-CA" sz="2000" b="1" dirty="0">
              <a:latin typeface="Aptos" panose="020B00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000" b="1" dirty="0">
                <a:latin typeface="Aptos" panose="020B0004020202020204" pitchFamily="34" charset="0"/>
              </a:rPr>
              <a:t>Example:</a:t>
            </a:r>
            <a:r>
              <a:rPr lang="en-CA" sz="2000" dirty="0">
                <a:latin typeface="Aptos" panose="020B0004020202020204" pitchFamily="34" charset="0"/>
              </a:rPr>
              <a:t> After a </a:t>
            </a:r>
            <a:r>
              <a:rPr lang="en-CA" sz="2000" b="1" dirty="0">
                <a:latin typeface="Aptos" panose="020B0004020202020204" pitchFamily="34" charset="0"/>
              </a:rPr>
              <a:t>data breach</a:t>
            </a:r>
            <a:r>
              <a:rPr lang="en-CA" sz="2000" dirty="0">
                <a:latin typeface="Aptos" panose="020B0004020202020204" pitchFamily="34" charset="0"/>
              </a:rPr>
              <a:t>, an organization resets </a:t>
            </a:r>
            <a:r>
              <a:rPr lang="en-CA" sz="2000" b="1" dirty="0">
                <a:latin typeface="Aptos" panose="020B0004020202020204" pitchFamily="34" charset="0"/>
              </a:rPr>
              <a:t>all employee passwords</a:t>
            </a:r>
            <a:r>
              <a:rPr lang="en-CA" sz="2000" dirty="0">
                <a:latin typeface="Aptos" panose="020B0004020202020204" pitchFamily="34" charset="0"/>
              </a:rPr>
              <a:t> and enforces </a:t>
            </a:r>
            <a:r>
              <a:rPr lang="en-CA" sz="2000" b="1" dirty="0">
                <a:latin typeface="Aptos" panose="020B0004020202020204" pitchFamily="34" charset="0"/>
              </a:rPr>
              <a:t>Multi-Factor Authentication (MFA)</a:t>
            </a:r>
            <a:r>
              <a:rPr lang="en-CA" sz="2000" dirty="0">
                <a:latin typeface="Aptos" panose="020B0004020202020204" pitchFamily="34" charset="0"/>
              </a:rPr>
              <a:t> for added security.</a:t>
            </a:r>
          </a:p>
        </p:txBody>
      </p:sp>
    </p:spTree>
    <p:extLst>
      <p:ext uri="{BB962C8B-B14F-4D97-AF65-F5344CB8AC3E}">
        <p14:creationId xmlns:p14="http://schemas.microsoft.com/office/powerpoint/2010/main" val="2679217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91C67-D560-39B4-80C2-9DE4F32E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b="1" dirty="0"/>
              <a:t>Post-Incident Review</a:t>
            </a:r>
            <a:endParaRPr lang="en-US" dirty="0"/>
          </a:p>
        </p:txBody>
      </p:sp>
      <p:sp useBgFill="1">
        <p:nvSpPr>
          <p:cNvPr id="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EA9A5-69DC-0B25-EACB-1F196BE2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b="1" dirty="0">
                <a:latin typeface="Aptos" panose="020B0004020202020204" pitchFamily="34" charset="0"/>
              </a:rPr>
              <a:t>Goal:</a:t>
            </a:r>
            <a:r>
              <a:rPr lang="en-CA" sz="2000" dirty="0">
                <a:latin typeface="Aptos" panose="020B0004020202020204" pitchFamily="34" charset="0"/>
              </a:rPr>
              <a:t> </a:t>
            </a:r>
            <a:r>
              <a:rPr lang="en-CA" sz="2000" b="1" dirty="0">
                <a:latin typeface="Aptos" panose="020B0004020202020204" pitchFamily="34" charset="0"/>
              </a:rPr>
              <a:t>Analyze the attack, improve defenses, and prevent recurrence.</a:t>
            </a:r>
            <a:br>
              <a:rPr lang="en-CA" sz="2000" dirty="0">
                <a:latin typeface="Aptos" panose="020B0004020202020204" pitchFamily="34" charset="0"/>
              </a:rPr>
            </a:br>
            <a:endParaRPr lang="en-CA" sz="2000" dirty="0">
              <a:latin typeface="Aptos" panose="020B0004020202020204" pitchFamily="34" charset="0"/>
            </a:endParaRPr>
          </a:p>
          <a:p>
            <a:r>
              <a:rPr lang="en-CA" sz="2000" dirty="0">
                <a:latin typeface="Aptos" panose="020B0004020202020204" pitchFamily="34" charset="0"/>
              </a:rPr>
              <a:t>Conduct a </a:t>
            </a:r>
            <a:r>
              <a:rPr lang="en-CA" sz="2000" b="1" dirty="0">
                <a:latin typeface="Aptos" panose="020B0004020202020204" pitchFamily="34" charset="0"/>
              </a:rPr>
              <a:t>post-mortem analysis</a:t>
            </a:r>
            <a:r>
              <a:rPr lang="en-CA" sz="2000" dirty="0">
                <a:latin typeface="Aptos" panose="020B0004020202020204" pitchFamily="34" charset="0"/>
              </a:rPr>
              <a:t> – What happened? What went wrong?</a:t>
            </a:r>
          </a:p>
          <a:p>
            <a:r>
              <a:rPr lang="en-CA" sz="2000" dirty="0">
                <a:latin typeface="Aptos" panose="020B0004020202020204" pitchFamily="34" charset="0"/>
              </a:rPr>
              <a:t>Update the </a:t>
            </a:r>
            <a:r>
              <a:rPr lang="en-CA" sz="2000" b="1" dirty="0">
                <a:latin typeface="Aptos" panose="020B0004020202020204" pitchFamily="34" charset="0"/>
              </a:rPr>
              <a:t>Incident Response Plan (IRP)</a:t>
            </a:r>
            <a:r>
              <a:rPr lang="en-CA" sz="2000" dirty="0">
                <a:latin typeface="Aptos" panose="020B0004020202020204" pitchFamily="34" charset="0"/>
              </a:rPr>
              <a:t> based on findings.</a:t>
            </a:r>
          </a:p>
          <a:p>
            <a:r>
              <a:rPr lang="en-CA" sz="2000" dirty="0">
                <a:latin typeface="Aptos" panose="020B0004020202020204" pitchFamily="34" charset="0"/>
              </a:rPr>
              <a:t>Implement </a:t>
            </a:r>
            <a:r>
              <a:rPr lang="en-CA" sz="2000" b="1" dirty="0">
                <a:latin typeface="Aptos" panose="020B0004020202020204" pitchFamily="34" charset="0"/>
              </a:rPr>
              <a:t>security awareness training</a:t>
            </a:r>
            <a:r>
              <a:rPr lang="en-CA" sz="2000" dirty="0">
                <a:latin typeface="Aptos" panose="020B0004020202020204" pitchFamily="34" charset="0"/>
              </a:rPr>
              <a:t> for employees.</a:t>
            </a:r>
          </a:p>
        </p:txBody>
      </p:sp>
    </p:spTree>
    <p:extLst>
      <p:ext uri="{BB962C8B-B14F-4D97-AF65-F5344CB8AC3E}">
        <p14:creationId xmlns:p14="http://schemas.microsoft.com/office/powerpoint/2010/main" val="421705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D7B67F4E-504C-B799-7E9B-B4F86F3D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15706"/>
          <a:stretch/>
        </p:blipFill>
        <p:spPr>
          <a:xfrm>
            <a:off x="-832" y="-14277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E5594-A5CB-A764-3E5E-4BAAC3A1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72284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Case Study – Uber Data Breach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AC37-704D-286A-4280-C2E6FA250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71674"/>
            <a:ext cx="9905999" cy="3734859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What Happened?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ptos" panose="020B0004020202020204" pitchFamily="34" charset="0"/>
              </a:rPr>
              <a:t>Hacker used </a:t>
            </a:r>
            <a:r>
              <a:rPr lang="en-US" sz="2000" b="1" dirty="0">
                <a:latin typeface="Aptos" panose="020B0004020202020204" pitchFamily="34" charset="0"/>
              </a:rPr>
              <a:t>social engineering</a:t>
            </a:r>
            <a:r>
              <a:rPr lang="en-US" sz="2000" dirty="0">
                <a:latin typeface="Aptos" panose="020B0004020202020204" pitchFamily="34" charset="0"/>
              </a:rPr>
              <a:t> to access Uber’s internal systems.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ptos" panose="020B0004020202020204" pitchFamily="34" charset="0"/>
              </a:rPr>
              <a:t>MFA Bypass Attack</a:t>
            </a:r>
            <a:r>
              <a:rPr lang="en-US" sz="2000" dirty="0">
                <a:latin typeface="Aptos" panose="020B0004020202020204" pitchFamily="34" charset="0"/>
              </a:rPr>
              <a:t> tricked employees into granting access.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Incident Response Actions: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ptos" panose="020B0004020202020204" pitchFamily="34" charset="0"/>
              </a:rPr>
              <a:t>Uber </a:t>
            </a:r>
            <a:r>
              <a:rPr lang="en-US" sz="2000" b="1" dirty="0">
                <a:latin typeface="Aptos" panose="020B0004020202020204" pitchFamily="34" charset="0"/>
              </a:rPr>
              <a:t>revoked compromised credentials</a:t>
            </a:r>
            <a:r>
              <a:rPr lang="en-US" sz="2000" dirty="0">
                <a:latin typeface="Aptos" panose="020B0004020202020204" pitchFamily="34" charset="0"/>
              </a:rPr>
              <a:t> and locked down access.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ptos" panose="020B0004020202020204" pitchFamily="34" charset="0"/>
              </a:rPr>
              <a:t>Implemented </a:t>
            </a:r>
            <a:r>
              <a:rPr lang="en-US" sz="2000" b="1" dirty="0">
                <a:latin typeface="Aptos" panose="020B0004020202020204" pitchFamily="34" charset="0"/>
              </a:rPr>
              <a:t>stricter MFA policies</a:t>
            </a:r>
            <a:r>
              <a:rPr lang="en-US" sz="2000" dirty="0">
                <a:latin typeface="Aptos" panose="020B0004020202020204" pitchFamily="34" charset="0"/>
              </a:rPr>
              <a:t> and enhanced security awareness.</a:t>
            </a:r>
            <a:endParaRPr lang="en-US" sz="2000" b="1" dirty="0">
              <a:latin typeface="Aptos" panose="020B00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Conclusion:</a:t>
            </a:r>
            <a:r>
              <a:rPr lang="en-US" sz="2000" dirty="0">
                <a:latin typeface="Aptos" panose="020B0004020202020204" pitchFamily="34" charset="0"/>
              </a:rPr>
              <a:t> Employee awareness is critical – even advanced security can fail to social engineering.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BE34-D73D-0B2B-34F1-E78191B5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852C-5189-F25F-747B-4FD5DE93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latin typeface="Aptos" panose="020B0004020202020204" pitchFamily="34" charset="0"/>
              </a:rPr>
              <a:t>OWASP Top 10 </a:t>
            </a:r>
            <a:r>
              <a:rPr lang="en-US" sz="2000" dirty="0">
                <a:latin typeface="Aptos" panose="020B0004020202020204" pitchFamily="34" charset="0"/>
              </a:rPr>
              <a:t>is</a:t>
            </a:r>
            <a:r>
              <a:rPr lang="en-US" sz="2000" b="1" dirty="0">
                <a:latin typeface="Aptos" panose="020B0004020202020204" pitchFamily="34" charset="0"/>
              </a:rPr>
              <a:t> critical</a:t>
            </a:r>
            <a:r>
              <a:rPr lang="en-US" sz="2000" dirty="0">
                <a:latin typeface="Aptos" panose="020B0004020202020204" pitchFamily="34" charset="0"/>
              </a:rPr>
              <a:t> – Web applications are prime attack targets.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ptos" panose="020B0004020202020204" pitchFamily="34" charset="0"/>
              </a:rPr>
              <a:t>Incident Response </a:t>
            </a:r>
            <a:r>
              <a:rPr lang="en-US" sz="2000" dirty="0">
                <a:latin typeface="Aptos" panose="020B0004020202020204" pitchFamily="34" charset="0"/>
              </a:rPr>
              <a:t>must be structured – A well-defined process minimizes damage.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ptos" panose="020B0004020202020204" pitchFamily="34" charset="0"/>
              </a:rPr>
              <a:t>Cyber Threat Intelligence helps organizations stay ahead of attacks.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ptos" panose="020B0004020202020204" pitchFamily="34" charset="0"/>
              </a:rPr>
              <a:t>Threat Hunting is an advanced cybersecurity skill</a:t>
            </a:r>
            <a:r>
              <a:rPr lang="en-US" sz="2000" dirty="0">
                <a:latin typeface="Aptos" panose="020B0004020202020204" pitchFamily="34" charset="0"/>
              </a:rPr>
              <a:t> used in real-world SOCs.</a:t>
            </a: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45C2EE6C-92C2-66A9-AE4F-A1C42AC0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26" r="15786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1AA7-DF16-A348-0CBB-97D04EFA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Next Week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74890-075B-D1F1-8FDA-C0717CE81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Introduction to </a:t>
            </a:r>
            <a:r>
              <a:rPr lang="en-US" b="1" dirty="0">
                <a:latin typeface="Aptos" panose="020B0004020202020204" pitchFamily="34" charset="0"/>
              </a:rPr>
              <a:t>Penetration Testing</a:t>
            </a:r>
          </a:p>
          <a:p>
            <a:r>
              <a:rPr lang="en-US" dirty="0">
                <a:latin typeface="Aptos" panose="020B0004020202020204" pitchFamily="34" charset="0"/>
              </a:rPr>
              <a:t>Exploring Ethical Hacking Concepts.</a:t>
            </a:r>
          </a:p>
          <a:p>
            <a:r>
              <a:rPr lang="en-US" b="1" dirty="0">
                <a:latin typeface="Aptos" panose="020B0004020202020204" pitchFamily="34" charset="0"/>
              </a:rPr>
              <a:t>Cyber Laws &amp; Ethics</a:t>
            </a:r>
            <a:r>
              <a:rPr lang="en-US" dirty="0">
                <a:latin typeface="Aptos" panose="020B0004020202020204" pitchFamily="34" charset="0"/>
              </a:rPr>
              <a:t> – Understanding legal aspects of hacking.</a:t>
            </a:r>
          </a:p>
          <a:p>
            <a:r>
              <a:rPr lang="en-US" b="1" dirty="0">
                <a:latin typeface="Aptos" panose="020B0004020202020204" pitchFamily="34" charset="0"/>
              </a:rPr>
              <a:t>Final Exam Overview</a:t>
            </a:r>
            <a:r>
              <a:rPr lang="en-US" dirty="0">
                <a:latin typeface="Aptos" panose="020B0004020202020204" pitchFamily="34" charset="0"/>
              </a:rPr>
              <a:t> – What to expect &amp; key topics to review.</a:t>
            </a:r>
          </a:p>
        </p:txBody>
      </p:sp>
    </p:spTree>
    <p:extLst>
      <p:ext uri="{BB962C8B-B14F-4D97-AF65-F5344CB8AC3E}">
        <p14:creationId xmlns:p14="http://schemas.microsoft.com/office/powerpoint/2010/main" val="189095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ED6E7-DD41-4CBC-5613-BD6A8B799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0B57B3-708F-EE49-1495-D1456C50C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 4" descr="Green Lock In A 3D Electronic System">
            <a:extLst>
              <a:ext uri="{FF2B5EF4-FFF2-40B4-BE49-F238E27FC236}">
                <a16:creationId xmlns:a16="http://schemas.microsoft.com/office/drawing/2014/main" id="{63A1CAFD-977B-5E35-6F06-3C7E48015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0" y="0"/>
            <a:ext cx="12191999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18C69-B56B-E91E-043B-50DA25289C9F}"/>
              </a:ext>
            </a:extLst>
          </p:cNvPr>
          <p:cNvSpPr txBox="1"/>
          <p:nvPr/>
        </p:nvSpPr>
        <p:spPr>
          <a:xfrm>
            <a:off x="254480" y="321017"/>
            <a:ext cx="410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Practical Cybersecurity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13D06-C6E8-D088-EFCB-2F355A19F625}"/>
              </a:ext>
            </a:extLst>
          </p:cNvPr>
          <p:cNvSpPr txBox="1"/>
          <p:nvPr/>
        </p:nvSpPr>
        <p:spPr>
          <a:xfrm>
            <a:off x="9224663" y="6002187"/>
            <a:ext cx="27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Instructor – Aman Bhalla</a:t>
            </a:r>
          </a:p>
        </p:txBody>
      </p:sp>
    </p:spTree>
    <p:extLst>
      <p:ext uri="{BB962C8B-B14F-4D97-AF65-F5344CB8AC3E}">
        <p14:creationId xmlns:p14="http://schemas.microsoft.com/office/powerpoint/2010/main" val="3531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A4FE-FAD7-E848-F561-370983A8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" y="46684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6B55-C403-9A07-17DF-0BE02A904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606" y="6858000"/>
            <a:ext cx="3084892" cy="3541714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53" name="Picture 52" descr="Magnifying glass and question mark">
            <a:extLst>
              <a:ext uri="{FF2B5EF4-FFF2-40B4-BE49-F238E27FC236}">
                <a16:creationId xmlns:a16="http://schemas.microsoft.com/office/drawing/2014/main" id="{31C16568-292D-2E49-5B6C-CDF72A2F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 l="29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8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ck with a black hand&#10;&#10;AI-generated content may be incorrect.">
            <a:extLst>
              <a:ext uri="{FF2B5EF4-FFF2-40B4-BE49-F238E27FC236}">
                <a16:creationId xmlns:a16="http://schemas.microsoft.com/office/drawing/2014/main" id="{B48FBF31-E8A6-7D50-51F7-14A6CBD2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88" r="2773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597A-D5BD-8A0B-7273-3AB512C5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11DA-C34B-D35A-3DAE-5F62E3D1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691684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Time Limit – 15 Minutes. Quiz begins at 7:45 pm and will close at 8:00 pm.</a:t>
            </a:r>
          </a:p>
          <a:p>
            <a:r>
              <a:rPr lang="en-US" sz="2000" dirty="0"/>
              <a:t>Questions: MCQs, True or False and Short Answers.</a:t>
            </a:r>
          </a:p>
          <a:p>
            <a:r>
              <a:rPr lang="en-US" sz="2000" dirty="0"/>
              <a:t>Some questions require multiple choices, only choosing all the correct ones will get points.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69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B371B-2F9D-2B57-CB51-DE467151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429F-98A4-C0FF-D8A8-5E9CF5DC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Week 3 Learning Objectives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2CC24-4F01-C237-4DB5-850CFD23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194" y="841715"/>
            <a:ext cx="6906491" cy="5585619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CA" sz="2000" b="1" dirty="0">
                <a:latin typeface="Aptos" panose="020B0004020202020204" pitchFamily="34" charset="0"/>
              </a:rPr>
              <a:t>Understand OWASP &amp; Web Application Security</a:t>
            </a:r>
            <a:endParaRPr lang="en-CA" sz="2000" dirty="0">
              <a:latin typeface="Aptos" panose="020B0004020202020204" pitchFamily="34" charset="0"/>
            </a:endParaRPr>
          </a:p>
          <a:p>
            <a:r>
              <a:rPr lang="en-CA" sz="2000" dirty="0">
                <a:latin typeface="Aptos" panose="020B0004020202020204" pitchFamily="34" charset="0"/>
              </a:rPr>
              <a:t>Learn about </a:t>
            </a:r>
            <a:r>
              <a:rPr lang="en-CA" sz="2000" b="1" dirty="0">
                <a:latin typeface="Aptos" panose="020B0004020202020204" pitchFamily="34" charset="0"/>
              </a:rPr>
              <a:t>OWASP Top 10 threats</a:t>
            </a:r>
            <a:r>
              <a:rPr lang="en-CA" sz="2000" dirty="0">
                <a:latin typeface="Aptos" panose="020B0004020202020204" pitchFamily="34" charset="0"/>
              </a:rPr>
              <a:t> and how they impact applications.</a:t>
            </a:r>
          </a:p>
          <a:p>
            <a:r>
              <a:rPr lang="en-CA" sz="2000" dirty="0">
                <a:latin typeface="Aptos" panose="020B0004020202020204" pitchFamily="34" charset="0"/>
              </a:rPr>
              <a:t>Discover </a:t>
            </a:r>
            <a:r>
              <a:rPr lang="en-CA" sz="2000" b="1" dirty="0">
                <a:latin typeface="Aptos" panose="020B0004020202020204" pitchFamily="34" charset="0"/>
              </a:rPr>
              <a:t>how the OWASP list is maintained and updated</a:t>
            </a:r>
            <a:r>
              <a:rPr lang="en-CA" sz="2000" dirty="0">
                <a:latin typeface="Aptos" panose="020B0004020202020204" pitchFamily="34" charset="0"/>
              </a:rPr>
              <a:t>.</a:t>
            </a:r>
          </a:p>
          <a:p>
            <a:pPr>
              <a:buNone/>
            </a:pPr>
            <a:r>
              <a:rPr lang="en-CA" sz="2000" b="1" dirty="0">
                <a:latin typeface="Aptos" panose="020B0004020202020204" pitchFamily="34" charset="0"/>
              </a:rPr>
              <a:t>Explore Advanced Cyber Threats</a:t>
            </a:r>
            <a:endParaRPr lang="en-CA" sz="2000" dirty="0">
              <a:latin typeface="Aptos" panose="020B0004020202020204" pitchFamily="34" charset="0"/>
            </a:endParaRPr>
          </a:p>
          <a:p>
            <a:r>
              <a:rPr lang="en-CA" sz="2000" dirty="0">
                <a:latin typeface="Aptos" panose="020B0004020202020204" pitchFamily="34" charset="0"/>
              </a:rPr>
              <a:t>Understand </a:t>
            </a:r>
            <a:r>
              <a:rPr lang="en-CA" sz="2000" b="1" dirty="0">
                <a:latin typeface="Aptos" panose="020B0004020202020204" pitchFamily="34" charset="0"/>
              </a:rPr>
              <a:t>zero-day exploits, supply chain attacks, and injection vulnerabilities</a:t>
            </a:r>
            <a:r>
              <a:rPr lang="en-CA" sz="2000" dirty="0">
                <a:latin typeface="Aptos" panose="020B0004020202020204" pitchFamily="34" charset="0"/>
              </a:rPr>
              <a:t>.</a:t>
            </a:r>
          </a:p>
          <a:p>
            <a:r>
              <a:rPr lang="en-CA" sz="2000" dirty="0">
                <a:latin typeface="Aptos" panose="020B0004020202020204" pitchFamily="34" charset="0"/>
              </a:rPr>
              <a:t>Learn </a:t>
            </a:r>
            <a:r>
              <a:rPr lang="en-CA" sz="2000" b="1" dirty="0">
                <a:latin typeface="Aptos" panose="020B0004020202020204" pitchFamily="34" charset="0"/>
              </a:rPr>
              <a:t>real-world examples of application security failures</a:t>
            </a:r>
            <a:r>
              <a:rPr lang="en-CA" sz="2000" dirty="0">
                <a:latin typeface="Aptos" panose="020B0004020202020204" pitchFamily="34" charset="0"/>
              </a:rPr>
              <a:t>.</a:t>
            </a:r>
          </a:p>
          <a:p>
            <a:pPr>
              <a:buNone/>
            </a:pPr>
            <a:r>
              <a:rPr lang="en-CA" sz="2000" b="1" dirty="0">
                <a:latin typeface="Aptos" panose="020B0004020202020204" pitchFamily="34" charset="0"/>
              </a:rPr>
              <a:t>Dive Deep into Incident Response</a:t>
            </a:r>
            <a:endParaRPr lang="en-CA" sz="2000" dirty="0">
              <a:latin typeface="Aptos" panose="020B0004020202020204" pitchFamily="34" charset="0"/>
            </a:endParaRPr>
          </a:p>
          <a:p>
            <a:r>
              <a:rPr lang="en-CA" sz="2000" dirty="0">
                <a:latin typeface="Aptos" panose="020B0004020202020204" pitchFamily="34" charset="0"/>
              </a:rPr>
              <a:t>Explore the </a:t>
            </a:r>
            <a:r>
              <a:rPr lang="en-CA" sz="2000" b="1" dirty="0">
                <a:latin typeface="Aptos" panose="020B0004020202020204" pitchFamily="34" charset="0"/>
              </a:rPr>
              <a:t>6 phases of incident response</a:t>
            </a:r>
            <a:r>
              <a:rPr lang="en-CA" sz="2000" dirty="0">
                <a:latin typeface="Aptos" panose="020B0004020202020204" pitchFamily="34" charset="0"/>
              </a:rPr>
              <a:t> and how organizations handle cyberattacks.</a:t>
            </a:r>
          </a:p>
          <a:p>
            <a:pPr>
              <a:buNone/>
            </a:pPr>
            <a:r>
              <a:rPr lang="en-CA" sz="2000" b="1" dirty="0">
                <a:latin typeface="Aptos" panose="020B0004020202020204" pitchFamily="34" charset="0"/>
              </a:rPr>
              <a:t>Engage in a Hands-On Threat Hunting Activity</a:t>
            </a:r>
            <a:endParaRPr lang="en-CA" sz="2000" dirty="0">
              <a:latin typeface="Aptos" panose="020B0004020202020204" pitchFamily="34" charset="0"/>
            </a:endParaRPr>
          </a:p>
          <a:p>
            <a:r>
              <a:rPr lang="en-CA" sz="2000" dirty="0">
                <a:latin typeface="Aptos" panose="020B0004020202020204" pitchFamily="34" charset="0"/>
              </a:rPr>
              <a:t>Identify </a:t>
            </a:r>
            <a:r>
              <a:rPr lang="en-CA" sz="2000" b="1" dirty="0">
                <a:latin typeface="Aptos" panose="020B0004020202020204" pitchFamily="34" charset="0"/>
              </a:rPr>
              <a:t>Indicators of Compromise (</a:t>
            </a:r>
            <a:r>
              <a:rPr lang="en-CA" sz="2000" b="1" dirty="0" err="1">
                <a:latin typeface="Aptos" panose="020B0004020202020204" pitchFamily="34" charset="0"/>
              </a:rPr>
              <a:t>IoCs</a:t>
            </a:r>
            <a:r>
              <a:rPr lang="en-CA" sz="2000" b="1" dirty="0">
                <a:latin typeface="Aptos" panose="020B0004020202020204" pitchFamily="34" charset="0"/>
              </a:rPr>
              <a:t>)</a:t>
            </a:r>
            <a:r>
              <a:rPr lang="en-CA" sz="2000" dirty="0">
                <a:latin typeface="Aptos" panose="020B0004020202020204" pitchFamily="34" charset="0"/>
              </a:rPr>
              <a:t> and map attack tactics.</a:t>
            </a:r>
          </a:p>
          <a:p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8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9C53-D58A-DBC2-7BDA-347A3FBB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Application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7A49-DAE9-CD64-E34D-368D6A4CA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611" y="643273"/>
            <a:ext cx="5536397" cy="55714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 </a:t>
            </a:r>
            <a:r>
              <a:rPr lang="en-US" sz="2000" dirty="0">
                <a:latin typeface="Aptos" panose="020B0004020202020204" pitchFamily="34" charset="0"/>
              </a:rPr>
              <a:t>Application security refers to </a:t>
            </a:r>
            <a:r>
              <a:rPr lang="en-US" sz="2000" b="1" dirty="0">
                <a:latin typeface="Aptos" panose="020B0004020202020204" pitchFamily="34" charset="0"/>
              </a:rPr>
              <a:t>practices that prevent security vulnerabilities in software applications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Aptos" panose="020B0004020202020204" pitchFamily="34" charset="0"/>
              </a:rPr>
              <a:t>Why is it Important?</a:t>
            </a:r>
          </a:p>
          <a:p>
            <a:r>
              <a:rPr lang="en-US" sz="2000" b="1" dirty="0">
                <a:latin typeface="Aptos" panose="020B0004020202020204" pitchFamily="34" charset="0"/>
              </a:rPr>
              <a:t>80% </a:t>
            </a:r>
            <a:r>
              <a:rPr lang="en-US" sz="2000" dirty="0">
                <a:latin typeface="Aptos" panose="020B0004020202020204" pitchFamily="34" charset="0"/>
              </a:rPr>
              <a:t>of</a:t>
            </a:r>
            <a:r>
              <a:rPr lang="en-US" sz="2000" b="1" dirty="0"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cyberattacks</a:t>
            </a:r>
            <a:r>
              <a:rPr lang="en-US" sz="2000" b="1" dirty="0"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target</a:t>
            </a:r>
            <a:r>
              <a:rPr lang="en-US" sz="2000" b="1" dirty="0">
                <a:latin typeface="Aptos" panose="020B0004020202020204" pitchFamily="34" charset="0"/>
              </a:rPr>
              <a:t> web applications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r>
              <a:rPr lang="en-US" sz="2000" dirty="0">
                <a:latin typeface="Aptos" panose="020B0004020202020204" pitchFamily="34" charset="0"/>
              </a:rPr>
              <a:t>Attackers </a:t>
            </a:r>
            <a:r>
              <a:rPr lang="en-US" sz="2000" b="1" dirty="0">
                <a:latin typeface="Aptos" panose="020B0004020202020204" pitchFamily="34" charset="0"/>
              </a:rPr>
              <a:t>exploit flaws in code</a:t>
            </a:r>
            <a:r>
              <a:rPr lang="en-US" sz="2000" dirty="0">
                <a:latin typeface="Aptos" panose="020B0004020202020204" pitchFamily="34" charset="0"/>
              </a:rPr>
              <a:t> to steal data, hijack accounts, or inject malicious scripts.</a:t>
            </a:r>
          </a:p>
          <a:p>
            <a:r>
              <a:rPr lang="en-US" sz="2000" b="1" dirty="0">
                <a:latin typeface="Aptos" panose="020B0004020202020204" pitchFamily="34" charset="0"/>
              </a:rPr>
              <a:t>Proactive security</a:t>
            </a:r>
            <a:r>
              <a:rPr lang="en-US" sz="2000" dirty="0">
                <a:latin typeface="Aptos" panose="020B0004020202020204" pitchFamily="34" charset="0"/>
              </a:rPr>
              <a:t> is cheaper and more effective than fixing security breaches later.</a:t>
            </a:r>
          </a:p>
          <a:p>
            <a:pPr marL="0" indent="0">
              <a:buNone/>
            </a:pP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The </a:t>
            </a:r>
            <a:r>
              <a:rPr lang="en-US" sz="2000" b="1" dirty="0">
                <a:latin typeface="Aptos" panose="020B0004020202020204" pitchFamily="34" charset="0"/>
              </a:rPr>
              <a:t>Equifax data breach (2017)</a:t>
            </a:r>
            <a:r>
              <a:rPr lang="en-US" sz="2000" dirty="0">
                <a:latin typeface="Aptos" panose="020B0004020202020204" pitchFamily="34" charset="0"/>
              </a:rPr>
              <a:t> exposed </a:t>
            </a:r>
            <a:r>
              <a:rPr lang="en-US" sz="2000" b="1" dirty="0">
                <a:latin typeface="Aptos" panose="020B0004020202020204" pitchFamily="34" charset="0"/>
              </a:rPr>
              <a:t>147M customer records</a:t>
            </a:r>
            <a:r>
              <a:rPr lang="en-US" sz="2000" dirty="0">
                <a:latin typeface="Aptos" panose="020B0004020202020204" pitchFamily="34" charset="0"/>
              </a:rPr>
              <a:t> due to an </a:t>
            </a:r>
            <a:r>
              <a:rPr lang="en-US" sz="2000" b="1" dirty="0">
                <a:latin typeface="Aptos" panose="020B0004020202020204" pitchFamily="34" charset="0"/>
              </a:rPr>
              <a:t>unpatched software vulnerability</a:t>
            </a:r>
            <a:r>
              <a:rPr lang="en-US" sz="2000" dirty="0">
                <a:latin typeface="Aptos" panose="020B0004020202020204" pitchFamily="34" charset="0"/>
              </a:rPr>
              <a:t> in a web application.</a:t>
            </a:r>
          </a:p>
          <a:p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90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4FEA-6B36-932E-AB3E-73DD9F39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OWASP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8366-609D-B286-D1B3-191C896F1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000" b="1" dirty="0">
                <a:latin typeface="Aptos" panose="020B0004020202020204" pitchFamily="34" charset="0"/>
              </a:rPr>
              <a:t>What is OWASP?</a:t>
            </a:r>
            <a:br>
              <a:rPr lang="en-US" sz="2000" dirty="0">
                <a:latin typeface="Aptos" panose="020B0004020202020204" pitchFamily="34" charset="0"/>
              </a:rPr>
            </a:br>
            <a:endParaRPr lang="en-US" sz="2000" dirty="0">
              <a:latin typeface="Aptos" panose="020B0004020202020204" pitchFamily="34" charset="0"/>
            </a:endParaRPr>
          </a:p>
          <a:p>
            <a:r>
              <a:rPr lang="en-US" sz="2000" dirty="0">
                <a:latin typeface="Aptos" panose="020B0004020202020204" pitchFamily="34" charset="0"/>
              </a:rPr>
              <a:t>The </a:t>
            </a:r>
            <a:r>
              <a:rPr lang="en-US" sz="2000" b="1" dirty="0">
                <a:latin typeface="Aptos" panose="020B0004020202020204" pitchFamily="34" charset="0"/>
              </a:rPr>
              <a:t>Open Worldwide Application Security Project (OWASP)</a:t>
            </a:r>
            <a:r>
              <a:rPr lang="en-US" sz="2000" dirty="0">
                <a:latin typeface="Aptos" panose="020B0004020202020204" pitchFamily="34" charset="0"/>
              </a:rPr>
              <a:t> is a nonprofit focused on improving </a:t>
            </a:r>
            <a:r>
              <a:rPr lang="en-US" sz="2000" b="1" dirty="0">
                <a:latin typeface="Aptos" panose="020B0004020202020204" pitchFamily="34" charset="0"/>
              </a:rPr>
              <a:t>software security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r>
              <a:rPr lang="en-US" sz="2000" dirty="0">
                <a:latin typeface="Aptos" panose="020B0004020202020204" pitchFamily="34" charset="0"/>
              </a:rPr>
              <a:t>Provides </a:t>
            </a:r>
            <a:r>
              <a:rPr lang="en-US" sz="2000" b="1" dirty="0">
                <a:latin typeface="Aptos" panose="020B0004020202020204" pitchFamily="34" charset="0"/>
              </a:rPr>
              <a:t>open-source tools, frameworks, and security best practices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r>
              <a:rPr lang="en-US" sz="2000" dirty="0">
                <a:latin typeface="Aptos" panose="020B0004020202020204" pitchFamily="34" charset="0"/>
              </a:rPr>
              <a:t>Maintains the </a:t>
            </a:r>
            <a:r>
              <a:rPr lang="en-US" sz="2000" b="1" dirty="0">
                <a:latin typeface="Aptos" panose="020B0004020202020204" pitchFamily="34" charset="0"/>
              </a:rPr>
              <a:t>OWASP Top 10</a:t>
            </a:r>
            <a:r>
              <a:rPr lang="en-US" sz="2000" dirty="0">
                <a:latin typeface="Aptos" panose="020B0004020202020204" pitchFamily="34" charset="0"/>
              </a:rPr>
              <a:t> – a list of </a:t>
            </a:r>
            <a:r>
              <a:rPr lang="en-US" sz="2000" b="1" dirty="0">
                <a:latin typeface="Aptos" panose="020B0004020202020204" pitchFamily="34" charset="0"/>
              </a:rPr>
              <a:t>the most critical web application security risks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b="1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ptos" panose="020B0004020202020204" pitchFamily="34" charset="0"/>
              </a:rPr>
              <a:t>Why does this matter?</a:t>
            </a:r>
            <a:r>
              <a:rPr lang="en-US" sz="2000" dirty="0">
                <a:latin typeface="Aptos" panose="020B0004020202020204" pitchFamily="34" charset="0"/>
              </a:rPr>
              <a:t> Many compliance standards, like </a:t>
            </a:r>
            <a:r>
              <a:rPr lang="en-US" sz="2000" b="1" dirty="0">
                <a:latin typeface="Aptos" panose="020B0004020202020204" pitchFamily="34" charset="0"/>
              </a:rPr>
              <a:t>PCI-DSS and NIST</a:t>
            </a:r>
            <a:r>
              <a:rPr lang="en-US" sz="2000" dirty="0">
                <a:latin typeface="Aptos" panose="020B0004020202020204" pitchFamily="34" charset="0"/>
              </a:rPr>
              <a:t>, reference OWASP guidelines.</a:t>
            </a:r>
          </a:p>
          <a:p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6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37FA-28EB-DE02-15FA-04BD924F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OWASP Top 10 Updated?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A14425E-ED4F-1309-F0EA-ABA4ED458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42274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838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43E07-8247-4409-6659-AB81037A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411" y="169724"/>
            <a:ext cx="6050713" cy="1212989"/>
          </a:xfrm>
        </p:spPr>
        <p:txBody>
          <a:bodyPr>
            <a:normAutofit/>
          </a:bodyPr>
          <a:lstStyle/>
          <a:p>
            <a:r>
              <a:rPr lang="en-US" dirty="0"/>
              <a:t>OWASP Top 10 Threats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BCA6-5FEE-7406-4A3C-EF428386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598" y="1413609"/>
            <a:ext cx="7218279" cy="502687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Most critical web application vulnerabilities: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Broken Access Control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Cryptographic Failures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Injection Attacks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Insecure Design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Security Misconfiguration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Vulnerable &amp; Outdated Components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Identification &amp; Authentication Failures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Software &amp; Data Integrity Failures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Security Logging &amp; Monitoring Failures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Server-Side Request Forgery (SSRF</a:t>
            </a:r>
            <a:r>
              <a:rPr lang="en-US" sz="2000" b="1" dirty="0">
                <a:latin typeface="Aptos" panose="020B0004020202020204" pitchFamily="34" charset="0"/>
              </a:rPr>
              <a:t>)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EB8CBD2-F575-12E2-1F65-75B8019E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4" r="4732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6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21A9-4BA4-83E4-DCAE-766CC300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Broken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0954-83A1-CF64-D233-C51C66B1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latin typeface="Aptos" panose="020B0004020202020204" pitchFamily="34" charset="0"/>
              </a:rPr>
              <a:t>Definition:</a:t>
            </a:r>
            <a:r>
              <a:rPr lang="en-US" sz="2000" dirty="0">
                <a:latin typeface="Aptos" panose="020B0004020202020204" pitchFamily="34" charset="0"/>
              </a:rPr>
              <a:t> Attackers bypass permissions to access restricted data or functionalities.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Example:</a:t>
            </a:r>
            <a:r>
              <a:rPr lang="en-US" sz="2000" dirty="0">
                <a:latin typeface="Aptos" panose="020B0004020202020204" pitchFamily="34" charset="0"/>
              </a:rPr>
              <a:t> A normal user modifies a URL to access an admin-only page.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b="1" dirty="0">
                <a:latin typeface="Aptos" panose="020B0004020202020204" pitchFamily="34" charset="0"/>
              </a:rPr>
              <a:t>Mitigation:</a:t>
            </a:r>
            <a:r>
              <a:rPr lang="en-US" sz="2000" dirty="0">
                <a:latin typeface="Aptos" panose="020B0004020202020204" pitchFamily="34" charset="0"/>
              </a:rPr>
              <a:t> Enforce </a:t>
            </a:r>
            <a:r>
              <a:rPr lang="en-US" sz="2000" b="1" dirty="0">
                <a:latin typeface="Aptos" panose="020B0004020202020204" pitchFamily="34" charset="0"/>
              </a:rPr>
              <a:t>role-based access control (RBAC)</a:t>
            </a:r>
            <a:r>
              <a:rPr lang="en-US" sz="2000" dirty="0">
                <a:latin typeface="Aptos" panose="020B0004020202020204" pitchFamily="34" charset="0"/>
              </a:rPr>
              <a:t> and strict </a:t>
            </a:r>
            <a:r>
              <a:rPr lang="en-US" sz="2000" b="1" dirty="0">
                <a:latin typeface="Aptos" panose="020B0004020202020204" pitchFamily="34" charset="0"/>
              </a:rPr>
              <a:t>session management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3D9546A3-F019-8E0D-B6B9-BC52D571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72" r="20863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602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1617</Words>
  <Application>Microsoft Macintosh PowerPoint</Application>
  <PresentationFormat>Widescreen</PresentationFormat>
  <Paragraphs>172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Tw Cen MT</vt:lpstr>
      <vt:lpstr>Office Theme</vt:lpstr>
      <vt:lpstr>Circuit</vt:lpstr>
      <vt:lpstr>PowerPoint Presentation</vt:lpstr>
      <vt:lpstr>PowerPoint Presentation</vt:lpstr>
      <vt:lpstr>PowerPoint Presentation</vt:lpstr>
      <vt:lpstr>Week 3 Learning Objectives</vt:lpstr>
      <vt:lpstr>What is Application Security?</vt:lpstr>
      <vt:lpstr>Introduction to OWASP</vt:lpstr>
      <vt:lpstr>How is OWASP Top 10 Updated?</vt:lpstr>
      <vt:lpstr>OWASP Top 10 Threats (2021)</vt:lpstr>
      <vt:lpstr>Broken Access Control</vt:lpstr>
      <vt:lpstr>Cryptographic Failures</vt:lpstr>
      <vt:lpstr>Injection Attacks (SQL, Command, LDAP, NoSQL Injection)</vt:lpstr>
      <vt:lpstr>Insecure Design</vt:lpstr>
      <vt:lpstr>Security Misconfiguration</vt:lpstr>
      <vt:lpstr>Vulnerable &amp; Outdated Components</vt:lpstr>
      <vt:lpstr>Identification &amp; Authentication Failures</vt:lpstr>
      <vt:lpstr>Software &amp; Data Integrity Failures</vt:lpstr>
      <vt:lpstr>Security Logging &amp; Monitoring Failures</vt:lpstr>
      <vt:lpstr>Server-Side Request Forgery (SSRF)</vt:lpstr>
      <vt:lpstr>What is Incident Response?</vt:lpstr>
      <vt:lpstr>The 6 Phases of Incident Response</vt:lpstr>
      <vt:lpstr>Preparation</vt:lpstr>
      <vt:lpstr>Detection &amp; Analysis</vt:lpstr>
      <vt:lpstr>Containment</vt:lpstr>
      <vt:lpstr>Eradication</vt:lpstr>
      <vt:lpstr>Recovery</vt:lpstr>
      <vt:lpstr>Post-Incident Review</vt:lpstr>
      <vt:lpstr>Case Study – Uber Data Breach (2022)</vt:lpstr>
      <vt:lpstr>Key Takeaways</vt:lpstr>
      <vt:lpstr>Next Week Preview</vt:lpstr>
      <vt:lpstr>Q&amp;A</vt:lpstr>
      <vt:lpstr>Quiz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Bhalla</dc:creator>
  <cp:lastModifiedBy>Aman Bhalla</cp:lastModifiedBy>
  <cp:revision>3</cp:revision>
  <dcterms:created xsi:type="dcterms:W3CDTF">2025-03-19T15:29:25Z</dcterms:created>
  <dcterms:modified xsi:type="dcterms:W3CDTF">2025-03-20T17:07:40Z</dcterms:modified>
</cp:coreProperties>
</file>